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6" r:id="rId7"/>
    <p:sldId id="295" r:id="rId8"/>
    <p:sldId id="277" r:id="rId9"/>
    <p:sldId id="278" r:id="rId10"/>
    <p:sldId id="279" r:id="rId11"/>
    <p:sldId id="261" r:id="rId12"/>
    <p:sldId id="293" r:id="rId13"/>
    <p:sldId id="290" r:id="rId14"/>
    <p:sldId id="294" r:id="rId15"/>
    <p:sldId id="292" r:id="rId16"/>
    <p:sldId id="270" r:id="rId17"/>
    <p:sldId id="281" r:id="rId18"/>
    <p:sldId id="284" r:id="rId19"/>
    <p:sldId id="285" r:id="rId20"/>
    <p:sldId id="286" r:id="rId21"/>
    <p:sldId id="283" r:id="rId22"/>
    <p:sldId id="301" r:id="rId23"/>
    <p:sldId id="287" r:id="rId24"/>
    <p:sldId id="289" r:id="rId25"/>
    <p:sldId id="302" r:id="rId26"/>
    <p:sldId id="313" r:id="rId27"/>
    <p:sldId id="314" r:id="rId28"/>
    <p:sldId id="288" r:id="rId29"/>
    <p:sldId id="312" r:id="rId30"/>
    <p:sldId id="296" r:id="rId31"/>
    <p:sldId id="297" r:id="rId32"/>
    <p:sldId id="298" r:id="rId33"/>
    <p:sldId id="299" r:id="rId34"/>
    <p:sldId id="300" r:id="rId35"/>
    <p:sldId id="305" r:id="rId36"/>
    <p:sldId id="306" r:id="rId37"/>
    <p:sldId id="307" r:id="rId38"/>
    <p:sldId id="308" r:id="rId39"/>
    <p:sldId id="309" r:id="rId40"/>
    <p:sldId id="310" r:id="rId41"/>
    <p:sldId id="303" r:id="rId42"/>
    <p:sldId id="304" r:id="rId43"/>
    <p:sldId id="31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982F8D-58B4-4FCC-883C-3790B72CEE9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088E47-1C2E-4648-8327-332BE0A8EF28}">
      <dgm:prSet phldrT="[Text]"/>
      <dgm:spPr/>
      <dgm:t>
        <a:bodyPr/>
        <a:lstStyle/>
        <a:p>
          <a:r>
            <a:rPr lang="en-US" dirty="0"/>
            <a:t>Container</a:t>
          </a:r>
        </a:p>
      </dgm:t>
    </dgm:pt>
    <dgm:pt modelId="{8365B669-7DDB-4343-928A-CEA0144F2725}" type="parTrans" cxnId="{FB877842-8BF2-47C7-9882-8F32C39334FE}">
      <dgm:prSet/>
      <dgm:spPr/>
      <dgm:t>
        <a:bodyPr/>
        <a:lstStyle/>
        <a:p>
          <a:endParaRPr lang="en-US"/>
        </a:p>
      </dgm:t>
    </dgm:pt>
    <dgm:pt modelId="{2D4A5F51-9D8C-4840-908F-AB11E4A79EF5}" type="sibTrans" cxnId="{FB877842-8BF2-47C7-9882-8F32C39334FE}">
      <dgm:prSet/>
      <dgm:spPr/>
      <dgm:t>
        <a:bodyPr/>
        <a:lstStyle/>
        <a:p>
          <a:endParaRPr lang="en-US"/>
        </a:p>
      </dgm:t>
    </dgm:pt>
    <dgm:pt modelId="{E2F2F73B-B9F5-44A6-9A35-BFA60FBFE3E0}">
      <dgm:prSet phldrT="[Text]"/>
      <dgm:spPr/>
      <dgm:t>
        <a:bodyPr/>
        <a:lstStyle/>
        <a:p>
          <a:r>
            <a:rPr lang="en-US" dirty="0"/>
            <a:t>User </a:t>
          </a:r>
          <a:r>
            <a:rPr lang="en-US" dirty="0" err="1"/>
            <a:t>DockerFile</a:t>
          </a:r>
          <a:r>
            <a:rPr lang="en-US" dirty="0"/>
            <a:t> to specify the dependencies</a:t>
          </a:r>
        </a:p>
      </dgm:t>
    </dgm:pt>
    <dgm:pt modelId="{82A8C64D-CDEB-43EC-9BAB-673B7D4F9935}" type="parTrans" cxnId="{661239C7-CA04-4937-9D50-D4468AB44406}">
      <dgm:prSet/>
      <dgm:spPr/>
      <dgm:t>
        <a:bodyPr/>
        <a:lstStyle/>
        <a:p>
          <a:endParaRPr lang="en-US"/>
        </a:p>
      </dgm:t>
    </dgm:pt>
    <dgm:pt modelId="{C50F0FF6-5CF7-453D-8F71-9CAFF44601B5}" type="sibTrans" cxnId="{661239C7-CA04-4937-9D50-D4468AB44406}">
      <dgm:prSet/>
      <dgm:spPr/>
      <dgm:t>
        <a:bodyPr/>
        <a:lstStyle/>
        <a:p>
          <a:endParaRPr lang="en-US"/>
        </a:p>
      </dgm:t>
    </dgm:pt>
    <dgm:pt modelId="{469B1FB0-09CA-44F7-B858-13AEC3D1B2BE}">
      <dgm:prSet phldrT="[Text]"/>
      <dgm:spPr/>
      <dgm:t>
        <a:bodyPr/>
        <a:lstStyle/>
        <a:p>
          <a:r>
            <a:rPr lang="en-US" dirty="0"/>
            <a:t>Services</a:t>
          </a:r>
        </a:p>
      </dgm:t>
    </dgm:pt>
    <dgm:pt modelId="{3773FE11-575A-450B-871B-7CD856F6A5ED}" type="parTrans" cxnId="{23BE52F3-38CA-4CBF-9772-2719DDDCABC2}">
      <dgm:prSet/>
      <dgm:spPr/>
      <dgm:t>
        <a:bodyPr/>
        <a:lstStyle/>
        <a:p>
          <a:endParaRPr lang="en-US"/>
        </a:p>
      </dgm:t>
    </dgm:pt>
    <dgm:pt modelId="{FB8771C9-231A-470D-AF88-4F8B312E25DD}" type="sibTrans" cxnId="{23BE52F3-38CA-4CBF-9772-2719DDDCABC2}">
      <dgm:prSet/>
      <dgm:spPr/>
      <dgm:t>
        <a:bodyPr/>
        <a:lstStyle/>
        <a:p>
          <a:endParaRPr lang="en-US"/>
        </a:p>
      </dgm:t>
    </dgm:pt>
    <dgm:pt modelId="{51573E38-4981-4FA5-91F3-F3EF0847CF32}">
      <dgm:prSet phldrT="[Text]"/>
      <dgm:spPr/>
      <dgm:t>
        <a:bodyPr/>
        <a:lstStyle/>
        <a:p>
          <a:r>
            <a:rPr lang="en-US" dirty="0"/>
            <a:t>Multiple Containers</a:t>
          </a:r>
        </a:p>
      </dgm:t>
    </dgm:pt>
    <dgm:pt modelId="{BA4220FD-CC6F-4AE1-BFAB-491CE6E2FEFE}" type="parTrans" cxnId="{1A51A9E9-0A82-438F-896C-2E535A62C0E1}">
      <dgm:prSet/>
      <dgm:spPr/>
      <dgm:t>
        <a:bodyPr/>
        <a:lstStyle/>
        <a:p>
          <a:endParaRPr lang="en-US"/>
        </a:p>
      </dgm:t>
    </dgm:pt>
    <dgm:pt modelId="{BA32D607-D559-41C1-AE0D-666E09DFAFCC}" type="sibTrans" cxnId="{1A51A9E9-0A82-438F-896C-2E535A62C0E1}">
      <dgm:prSet/>
      <dgm:spPr/>
      <dgm:t>
        <a:bodyPr/>
        <a:lstStyle/>
        <a:p>
          <a:endParaRPr lang="en-US"/>
        </a:p>
      </dgm:t>
    </dgm:pt>
    <dgm:pt modelId="{48B18C08-799D-4121-9CA1-3712C6625963}">
      <dgm:prSet phldrT="[Text]"/>
      <dgm:spPr/>
      <dgm:t>
        <a:bodyPr/>
        <a:lstStyle/>
        <a:p>
          <a:r>
            <a:rPr lang="en-US" dirty="0"/>
            <a:t>Use a simple docker-</a:t>
          </a:r>
          <a:r>
            <a:rPr lang="en-US" dirty="0" err="1"/>
            <a:t>compose.yml</a:t>
          </a:r>
          <a:endParaRPr lang="en-US" dirty="0"/>
        </a:p>
      </dgm:t>
    </dgm:pt>
    <dgm:pt modelId="{525A4998-D9BB-4904-B0E8-D925168EF878}" type="parTrans" cxnId="{755D7673-F7AF-488B-BE01-22BE5B50991D}">
      <dgm:prSet/>
      <dgm:spPr/>
      <dgm:t>
        <a:bodyPr/>
        <a:lstStyle/>
        <a:p>
          <a:endParaRPr lang="en-US"/>
        </a:p>
      </dgm:t>
    </dgm:pt>
    <dgm:pt modelId="{290039BF-65F5-42FA-871A-1E5B7F595281}" type="sibTrans" cxnId="{755D7673-F7AF-488B-BE01-22BE5B50991D}">
      <dgm:prSet/>
      <dgm:spPr/>
      <dgm:t>
        <a:bodyPr/>
        <a:lstStyle/>
        <a:p>
          <a:endParaRPr lang="en-US"/>
        </a:p>
      </dgm:t>
    </dgm:pt>
    <dgm:pt modelId="{6261DCBF-991D-4C0B-B45F-5E9DCF8DB6C8}">
      <dgm:prSet phldrT="[Text]"/>
      <dgm:spPr/>
      <dgm:t>
        <a:bodyPr/>
        <a:lstStyle/>
        <a:p>
          <a:r>
            <a:rPr lang="en-US" dirty="0"/>
            <a:t>Swarm</a:t>
          </a:r>
        </a:p>
      </dgm:t>
    </dgm:pt>
    <dgm:pt modelId="{D2AACBA0-2637-4B64-82FE-1500F97A39C3}" type="parTrans" cxnId="{C995AE77-947F-4D08-9BDF-679018CD41B5}">
      <dgm:prSet/>
      <dgm:spPr/>
      <dgm:t>
        <a:bodyPr/>
        <a:lstStyle/>
        <a:p>
          <a:endParaRPr lang="en-US"/>
        </a:p>
      </dgm:t>
    </dgm:pt>
    <dgm:pt modelId="{F76F6E75-C34D-4EC9-B7F1-00FED15EA001}" type="sibTrans" cxnId="{C995AE77-947F-4D08-9BDF-679018CD41B5}">
      <dgm:prSet/>
      <dgm:spPr/>
      <dgm:t>
        <a:bodyPr/>
        <a:lstStyle/>
        <a:p>
          <a:endParaRPr lang="en-US"/>
        </a:p>
      </dgm:t>
    </dgm:pt>
    <dgm:pt modelId="{23B1910A-C514-4F55-86CC-A928EC53D9E4}">
      <dgm:prSet phldrT="[Text]"/>
      <dgm:spPr/>
      <dgm:t>
        <a:bodyPr/>
        <a:lstStyle/>
        <a:p>
          <a:r>
            <a:rPr lang="en-US" dirty="0"/>
            <a:t>A cluster of computers used to host the containers</a:t>
          </a:r>
        </a:p>
      </dgm:t>
    </dgm:pt>
    <dgm:pt modelId="{0A7BAF8F-6FDD-4334-9E5A-084B9FF4F268}" type="parTrans" cxnId="{DAF143AD-DF5E-4DC9-9786-5B432FEFE22A}">
      <dgm:prSet/>
      <dgm:spPr/>
      <dgm:t>
        <a:bodyPr/>
        <a:lstStyle/>
        <a:p>
          <a:endParaRPr lang="en-US"/>
        </a:p>
      </dgm:t>
    </dgm:pt>
    <dgm:pt modelId="{082D7059-0F7D-48A5-8FBA-868F65AD7583}" type="sibTrans" cxnId="{DAF143AD-DF5E-4DC9-9786-5B432FEFE22A}">
      <dgm:prSet/>
      <dgm:spPr/>
      <dgm:t>
        <a:bodyPr/>
        <a:lstStyle/>
        <a:p>
          <a:endParaRPr lang="en-US"/>
        </a:p>
      </dgm:t>
    </dgm:pt>
    <dgm:pt modelId="{0AA99494-565C-429D-90CF-94F27016EBB3}">
      <dgm:prSet phldrT="[Text]"/>
      <dgm:spPr/>
      <dgm:t>
        <a:bodyPr/>
        <a:lstStyle/>
        <a:p>
          <a:r>
            <a:rPr lang="en-US" dirty="0"/>
            <a:t>One manager + multiple workers</a:t>
          </a:r>
        </a:p>
      </dgm:t>
    </dgm:pt>
    <dgm:pt modelId="{494C7D6C-60B0-455D-8D7D-EAB8B526D57A}" type="parTrans" cxnId="{9BF9666C-5465-493B-B92F-84B4DC59B0BE}">
      <dgm:prSet/>
      <dgm:spPr/>
      <dgm:t>
        <a:bodyPr/>
        <a:lstStyle/>
        <a:p>
          <a:endParaRPr lang="en-US"/>
        </a:p>
      </dgm:t>
    </dgm:pt>
    <dgm:pt modelId="{DA8A49A6-0DE5-4651-8168-75544CFEF9F7}" type="sibTrans" cxnId="{9BF9666C-5465-493B-B92F-84B4DC59B0BE}">
      <dgm:prSet/>
      <dgm:spPr/>
      <dgm:t>
        <a:bodyPr/>
        <a:lstStyle/>
        <a:p>
          <a:endParaRPr lang="en-US"/>
        </a:p>
      </dgm:t>
    </dgm:pt>
    <dgm:pt modelId="{65CFB81B-DBC6-4AE7-8FB7-0BC281F23A22}">
      <dgm:prSet phldrT="[Text]"/>
      <dgm:spPr/>
      <dgm:t>
        <a:bodyPr/>
        <a:lstStyle/>
        <a:p>
          <a:r>
            <a:rPr lang="en-US" dirty="0"/>
            <a:t>Stacks</a:t>
          </a:r>
        </a:p>
      </dgm:t>
    </dgm:pt>
    <dgm:pt modelId="{B0D1363E-BB3C-4568-8504-F3512E5FD979}" type="parTrans" cxnId="{1F140CBB-6085-46E8-B2CA-03F093717174}">
      <dgm:prSet/>
      <dgm:spPr/>
      <dgm:t>
        <a:bodyPr/>
        <a:lstStyle/>
        <a:p>
          <a:endParaRPr lang="en-US"/>
        </a:p>
      </dgm:t>
    </dgm:pt>
    <dgm:pt modelId="{79CCEFAC-6B9C-4A71-B41B-7973F4C4F393}" type="sibTrans" cxnId="{1F140CBB-6085-46E8-B2CA-03F093717174}">
      <dgm:prSet/>
      <dgm:spPr/>
      <dgm:t>
        <a:bodyPr/>
        <a:lstStyle/>
        <a:p>
          <a:endParaRPr lang="en-US"/>
        </a:p>
      </dgm:t>
    </dgm:pt>
    <dgm:pt modelId="{7973A264-09B6-4E0E-BA95-BFEDBB21CF9C}">
      <dgm:prSet/>
      <dgm:spPr/>
      <dgm:t>
        <a:bodyPr/>
        <a:lstStyle/>
        <a:p>
          <a:r>
            <a:rPr lang="en-US" dirty="0"/>
            <a:t>Connecting multiple services, network, and persistence mechanism using a complex docker-</a:t>
          </a:r>
          <a:r>
            <a:rPr lang="en-US" dirty="0" err="1"/>
            <a:t>compose.yml</a:t>
          </a:r>
          <a:r>
            <a:rPr lang="en-US" dirty="0"/>
            <a:t> </a:t>
          </a:r>
        </a:p>
      </dgm:t>
    </dgm:pt>
    <dgm:pt modelId="{AAFCF677-F9A8-4483-B82E-15332A291F6F}" type="parTrans" cxnId="{58CDDA4B-61F1-4CDD-9D53-A6CE857AB94F}">
      <dgm:prSet/>
      <dgm:spPr/>
      <dgm:t>
        <a:bodyPr/>
        <a:lstStyle/>
        <a:p>
          <a:endParaRPr lang="en-US"/>
        </a:p>
      </dgm:t>
    </dgm:pt>
    <dgm:pt modelId="{4442996E-20F0-4BA2-AEE5-0231A935E0E5}" type="sibTrans" cxnId="{58CDDA4B-61F1-4CDD-9D53-A6CE857AB94F}">
      <dgm:prSet/>
      <dgm:spPr/>
      <dgm:t>
        <a:bodyPr/>
        <a:lstStyle/>
        <a:p>
          <a:endParaRPr lang="en-US"/>
        </a:p>
      </dgm:t>
    </dgm:pt>
    <dgm:pt modelId="{9D6FC122-152C-476A-B74E-2D39C88B0238}" type="pres">
      <dgm:prSet presAssocID="{35982F8D-58B4-4FCC-883C-3790B72CEE9B}" presName="linearFlow" presStyleCnt="0">
        <dgm:presLayoutVars>
          <dgm:dir/>
          <dgm:animLvl val="lvl"/>
          <dgm:resizeHandles val="exact"/>
        </dgm:presLayoutVars>
      </dgm:prSet>
      <dgm:spPr/>
    </dgm:pt>
    <dgm:pt modelId="{EA7C1298-AA3D-47BF-B87A-6CE53452D9A4}" type="pres">
      <dgm:prSet presAssocID="{C4088E47-1C2E-4648-8327-332BE0A8EF28}" presName="composite" presStyleCnt="0"/>
      <dgm:spPr/>
    </dgm:pt>
    <dgm:pt modelId="{38415879-29FD-4CD5-8DEE-2B72E99FA99D}" type="pres">
      <dgm:prSet presAssocID="{C4088E47-1C2E-4648-8327-332BE0A8EF28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CDCC3B5-1FF8-41B2-821B-F87B44E513D2}" type="pres">
      <dgm:prSet presAssocID="{C4088E47-1C2E-4648-8327-332BE0A8EF28}" presName="descendantText" presStyleLbl="alignAcc1" presStyleIdx="0" presStyleCnt="4">
        <dgm:presLayoutVars>
          <dgm:bulletEnabled val="1"/>
        </dgm:presLayoutVars>
      </dgm:prSet>
      <dgm:spPr/>
    </dgm:pt>
    <dgm:pt modelId="{7091F986-27C6-4B0E-8A3A-677785AAEE0C}" type="pres">
      <dgm:prSet presAssocID="{2D4A5F51-9D8C-4840-908F-AB11E4A79EF5}" presName="sp" presStyleCnt="0"/>
      <dgm:spPr/>
    </dgm:pt>
    <dgm:pt modelId="{2C75597E-E3E1-4137-8830-12E1EC3D0B81}" type="pres">
      <dgm:prSet presAssocID="{469B1FB0-09CA-44F7-B858-13AEC3D1B2BE}" presName="composite" presStyleCnt="0"/>
      <dgm:spPr/>
    </dgm:pt>
    <dgm:pt modelId="{2FFC6E5F-0BA9-4B90-8E75-B49E5738981E}" type="pres">
      <dgm:prSet presAssocID="{469B1FB0-09CA-44F7-B858-13AEC3D1B2B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2527827D-2DE8-4EA8-A7FE-E2C2D42CE9F4}" type="pres">
      <dgm:prSet presAssocID="{469B1FB0-09CA-44F7-B858-13AEC3D1B2BE}" presName="descendantText" presStyleLbl="alignAcc1" presStyleIdx="1" presStyleCnt="4">
        <dgm:presLayoutVars>
          <dgm:bulletEnabled val="1"/>
        </dgm:presLayoutVars>
      </dgm:prSet>
      <dgm:spPr/>
    </dgm:pt>
    <dgm:pt modelId="{F55D6765-3074-4BB8-88BD-1B0D188370A1}" type="pres">
      <dgm:prSet presAssocID="{FB8771C9-231A-470D-AF88-4F8B312E25DD}" presName="sp" presStyleCnt="0"/>
      <dgm:spPr/>
    </dgm:pt>
    <dgm:pt modelId="{3A43C144-C5F7-467D-ACFD-9021045205F8}" type="pres">
      <dgm:prSet presAssocID="{6261DCBF-991D-4C0B-B45F-5E9DCF8DB6C8}" presName="composite" presStyleCnt="0"/>
      <dgm:spPr/>
    </dgm:pt>
    <dgm:pt modelId="{318C0A64-9AD1-43FB-A819-6AC0CE354241}" type="pres">
      <dgm:prSet presAssocID="{6261DCBF-991D-4C0B-B45F-5E9DCF8DB6C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07F25BD0-44FF-49B8-AA4F-C61663BEBFE9}" type="pres">
      <dgm:prSet presAssocID="{6261DCBF-991D-4C0B-B45F-5E9DCF8DB6C8}" presName="descendantText" presStyleLbl="alignAcc1" presStyleIdx="2" presStyleCnt="4">
        <dgm:presLayoutVars>
          <dgm:bulletEnabled val="1"/>
        </dgm:presLayoutVars>
      </dgm:prSet>
      <dgm:spPr/>
    </dgm:pt>
    <dgm:pt modelId="{712627B6-70AA-4AD3-A4B1-01EA2C4CD22F}" type="pres">
      <dgm:prSet presAssocID="{F76F6E75-C34D-4EC9-B7F1-00FED15EA001}" presName="sp" presStyleCnt="0"/>
      <dgm:spPr/>
    </dgm:pt>
    <dgm:pt modelId="{989A006F-6335-4DCF-B1EC-EC6BD26E09EC}" type="pres">
      <dgm:prSet presAssocID="{65CFB81B-DBC6-4AE7-8FB7-0BC281F23A22}" presName="composite" presStyleCnt="0"/>
      <dgm:spPr/>
    </dgm:pt>
    <dgm:pt modelId="{CB62F2B9-5DB6-4A83-8823-A7833CD0A428}" type="pres">
      <dgm:prSet presAssocID="{65CFB81B-DBC6-4AE7-8FB7-0BC281F23A2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CA874B4-02FF-41ED-BB1A-5AB871A79A2B}" type="pres">
      <dgm:prSet presAssocID="{65CFB81B-DBC6-4AE7-8FB7-0BC281F23A2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C665212-A6DD-48AB-882B-4E6BC6B7FD67}" type="presOf" srcId="{0AA99494-565C-429D-90CF-94F27016EBB3}" destId="{07F25BD0-44FF-49B8-AA4F-C61663BEBFE9}" srcOrd="0" destOrd="1" presId="urn:microsoft.com/office/officeart/2005/8/layout/chevron2"/>
    <dgm:cxn modelId="{D2325C2C-39A7-4A36-AC3F-FC06CC487F66}" type="presOf" srcId="{469B1FB0-09CA-44F7-B858-13AEC3D1B2BE}" destId="{2FFC6E5F-0BA9-4B90-8E75-B49E5738981E}" srcOrd="0" destOrd="0" presId="urn:microsoft.com/office/officeart/2005/8/layout/chevron2"/>
    <dgm:cxn modelId="{0E5E8F3E-81AE-45B6-8122-2B1808E3E37F}" type="presOf" srcId="{35982F8D-58B4-4FCC-883C-3790B72CEE9B}" destId="{9D6FC122-152C-476A-B74E-2D39C88B0238}" srcOrd="0" destOrd="0" presId="urn:microsoft.com/office/officeart/2005/8/layout/chevron2"/>
    <dgm:cxn modelId="{CA60115B-2541-44CF-ACE8-6E2831AF966E}" type="presOf" srcId="{48B18C08-799D-4121-9CA1-3712C6625963}" destId="{2527827D-2DE8-4EA8-A7FE-E2C2D42CE9F4}" srcOrd="0" destOrd="1" presId="urn:microsoft.com/office/officeart/2005/8/layout/chevron2"/>
    <dgm:cxn modelId="{FB877842-8BF2-47C7-9882-8F32C39334FE}" srcId="{35982F8D-58B4-4FCC-883C-3790B72CEE9B}" destId="{C4088E47-1C2E-4648-8327-332BE0A8EF28}" srcOrd="0" destOrd="0" parTransId="{8365B669-7DDB-4343-928A-CEA0144F2725}" sibTransId="{2D4A5F51-9D8C-4840-908F-AB11E4A79EF5}"/>
    <dgm:cxn modelId="{58CDDA4B-61F1-4CDD-9D53-A6CE857AB94F}" srcId="{65CFB81B-DBC6-4AE7-8FB7-0BC281F23A22}" destId="{7973A264-09B6-4E0E-BA95-BFEDBB21CF9C}" srcOrd="0" destOrd="0" parTransId="{AAFCF677-F9A8-4483-B82E-15332A291F6F}" sibTransId="{4442996E-20F0-4BA2-AEE5-0231A935E0E5}"/>
    <dgm:cxn modelId="{9BF9666C-5465-493B-B92F-84B4DC59B0BE}" srcId="{6261DCBF-991D-4C0B-B45F-5E9DCF8DB6C8}" destId="{0AA99494-565C-429D-90CF-94F27016EBB3}" srcOrd="1" destOrd="0" parTransId="{494C7D6C-60B0-455D-8D7D-EAB8B526D57A}" sibTransId="{DA8A49A6-0DE5-4651-8168-75544CFEF9F7}"/>
    <dgm:cxn modelId="{755D7673-F7AF-488B-BE01-22BE5B50991D}" srcId="{469B1FB0-09CA-44F7-B858-13AEC3D1B2BE}" destId="{48B18C08-799D-4121-9CA1-3712C6625963}" srcOrd="1" destOrd="0" parTransId="{525A4998-D9BB-4904-B0E8-D925168EF878}" sibTransId="{290039BF-65F5-42FA-871A-1E5B7F595281}"/>
    <dgm:cxn modelId="{495EF473-EDC2-4888-9452-1D5E9D10811C}" type="presOf" srcId="{51573E38-4981-4FA5-91F3-F3EF0847CF32}" destId="{2527827D-2DE8-4EA8-A7FE-E2C2D42CE9F4}" srcOrd="0" destOrd="0" presId="urn:microsoft.com/office/officeart/2005/8/layout/chevron2"/>
    <dgm:cxn modelId="{C995AE77-947F-4D08-9BDF-679018CD41B5}" srcId="{35982F8D-58B4-4FCC-883C-3790B72CEE9B}" destId="{6261DCBF-991D-4C0B-B45F-5E9DCF8DB6C8}" srcOrd="2" destOrd="0" parTransId="{D2AACBA0-2637-4B64-82FE-1500F97A39C3}" sibTransId="{F76F6E75-C34D-4EC9-B7F1-00FED15EA001}"/>
    <dgm:cxn modelId="{602D9582-01E6-421F-99A9-66BF4BEB628D}" type="presOf" srcId="{E2F2F73B-B9F5-44A6-9A35-BFA60FBFE3E0}" destId="{1CDCC3B5-1FF8-41B2-821B-F87B44E513D2}" srcOrd="0" destOrd="0" presId="urn:microsoft.com/office/officeart/2005/8/layout/chevron2"/>
    <dgm:cxn modelId="{34170C83-E224-4D60-A210-7488FFCC2571}" type="presOf" srcId="{7973A264-09B6-4E0E-BA95-BFEDBB21CF9C}" destId="{5CA874B4-02FF-41ED-BB1A-5AB871A79A2B}" srcOrd="0" destOrd="0" presId="urn:microsoft.com/office/officeart/2005/8/layout/chevron2"/>
    <dgm:cxn modelId="{FE073996-8AC7-4879-9B16-20953A5D1C1E}" type="presOf" srcId="{65CFB81B-DBC6-4AE7-8FB7-0BC281F23A22}" destId="{CB62F2B9-5DB6-4A83-8823-A7833CD0A428}" srcOrd="0" destOrd="0" presId="urn:microsoft.com/office/officeart/2005/8/layout/chevron2"/>
    <dgm:cxn modelId="{04F06BA1-7AED-49EB-9E7E-004214E1ABBF}" type="presOf" srcId="{23B1910A-C514-4F55-86CC-A928EC53D9E4}" destId="{07F25BD0-44FF-49B8-AA4F-C61663BEBFE9}" srcOrd="0" destOrd="0" presId="urn:microsoft.com/office/officeart/2005/8/layout/chevron2"/>
    <dgm:cxn modelId="{380204AC-D7F4-4A4A-A76B-D4D0D4A52992}" type="presOf" srcId="{6261DCBF-991D-4C0B-B45F-5E9DCF8DB6C8}" destId="{318C0A64-9AD1-43FB-A819-6AC0CE354241}" srcOrd="0" destOrd="0" presId="urn:microsoft.com/office/officeart/2005/8/layout/chevron2"/>
    <dgm:cxn modelId="{DAF143AD-DF5E-4DC9-9786-5B432FEFE22A}" srcId="{6261DCBF-991D-4C0B-B45F-5E9DCF8DB6C8}" destId="{23B1910A-C514-4F55-86CC-A928EC53D9E4}" srcOrd="0" destOrd="0" parTransId="{0A7BAF8F-6FDD-4334-9E5A-084B9FF4F268}" sibTransId="{082D7059-0F7D-48A5-8FBA-868F65AD7583}"/>
    <dgm:cxn modelId="{54AC71B2-9BC9-4AAA-9C91-A22A5595FE5C}" type="presOf" srcId="{C4088E47-1C2E-4648-8327-332BE0A8EF28}" destId="{38415879-29FD-4CD5-8DEE-2B72E99FA99D}" srcOrd="0" destOrd="0" presId="urn:microsoft.com/office/officeart/2005/8/layout/chevron2"/>
    <dgm:cxn modelId="{1F140CBB-6085-46E8-B2CA-03F093717174}" srcId="{35982F8D-58B4-4FCC-883C-3790B72CEE9B}" destId="{65CFB81B-DBC6-4AE7-8FB7-0BC281F23A22}" srcOrd="3" destOrd="0" parTransId="{B0D1363E-BB3C-4568-8504-F3512E5FD979}" sibTransId="{79CCEFAC-6B9C-4A71-B41B-7973F4C4F393}"/>
    <dgm:cxn modelId="{661239C7-CA04-4937-9D50-D4468AB44406}" srcId="{C4088E47-1C2E-4648-8327-332BE0A8EF28}" destId="{E2F2F73B-B9F5-44A6-9A35-BFA60FBFE3E0}" srcOrd="0" destOrd="0" parTransId="{82A8C64D-CDEB-43EC-9BAB-673B7D4F9935}" sibTransId="{C50F0FF6-5CF7-453D-8F71-9CAFF44601B5}"/>
    <dgm:cxn modelId="{1A51A9E9-0A82-438F-896C-2E535A62C0E1}" srcId="{469B1FB0-09CA-44F7-B858-13AEC3D1B2BE}" destId="{51573E38-4981-4FA5-91F3-F3EF0847CF32}" srcOrd="0" destOrd="0" parTransId="{BA4220FD-CC6F-4AE1-BFAB-491CE6E2FEFE}" sibTransId="{BA32D607-D559-41C1-AE0D-666E09DFAFCC}"/>
    <dgm:cxn modelId="{23BE52F3-38CA-4CBF-9772-2719DDDCABC2}" srcId="{35982F8D-58B4-4FCC-883C-3790B72CEE9B}" destId="{469B1FB0-09CA-44F7-B858-13AEC3D1B2BE}" srcOrd="1" destOrd="0" parTransId="{3773FE11-575A-450B-871B-7CD856F6A5ED}" sibTransId="{FB8771C9-231A-470D-AF88-4F8B312E25DD}"/>
    <dgm:cxn modelId="{09B2FE06-416E-4456-AD4E-428A7AE75D3C}" type="presParOf" srcId="{9D6FC122-152C-476A-B74E-2D39C88B0238}" destId="{EA7C1298-AA3D-47BF-B87A-6CE53452D9A4}" srcOrd="0" destOrd="0" presId="urn:microsoft.com/office/officeart/2005/8/layout/chevron2"/>
    <dgm:cxn modelId="{8C3E654A-C629-4D09-B3ED-4A0F82D8DBEF}" type="presParOf" srcId="{EA7C1298-AA3D-47BF-B87A-6CE53452D9A4}" destId="{38415879-29FD-4CD5-8DEE-2B72E99FA99D}" srcOrd="0" destOrd="0" presId="urn:microsoft.com/office/officeart/2005/8/layout/chevron2"/>
    <dgm:cxn modelId="{175A03FE-6C31-4C64-883E-6C78D1B4CEBD}" type="presParOf" srcId="{EA7C1298-AA3D-47BF-B87A-6CE53452D9A4}" destId="{1CDCC3B5-1FF8-41B2-821B-F87B44E513D2}" srcOrd="1" destOrd="0" presId="urn:microsoft.com/office/officeart/2005/8/layout/chevron2"/>
    <dgm:cxn modelId="{16FFDA23-B4D5-4200-93E1-2F2A2BA0E8A0}" type="presParOf" srcId="{9D6FC122-152C-476A-B74E-2D39C88B0238}" destId="{7091F986-27C6-4B0E-8A3A-677785AAEE0C}" srcOrd="1" destOrd="0" presId="urn:microsoft.com/office/officeart/2005/8/layout/chevron2"/>
    <dgm:cxn modelId="{3ED3B905-DCF5-42B7-8060-A7CB064D7118}" type="presParOf" srcId="{9D6FC122-152C-476A-B74E-2D39C88B0238}" destId="{2C75597E-E3E1-4137-8830-12E1EC3D0B81}" srcOrd="2" destOrd="0" presId="urn:microsoft.com/office/officeart/2005/8/layout/chevron2"/>
    <dgm:cxn modelId="{5ED74F1C-F011-4827-B9FA-009B57AB7151}" type="presParOf" srcId="{2C75597E-E3E1-4137-8830-12E1EC3D0B81}" destId="{2FFC6E5F-0BA9-4B90-8E75-B49E5738981E}" srcOrd="0" destOrd="0" presId="urn:microsoft.com/office/officeart/2005/8/layout/chevron2"/>
    <dgm:cxn modelId="{59D6D1B0-D498-4DEE-8E44-44E120D8664F}" type="presParOf" srcId="{2C75597E-E3E1-4137-8830-12E1EC3D0B81}" destId="{2527827D-2DE8-4EA8-A7FE-E2C2D42CE9F4}" srcOrd="1" destOrd="0" presId="urn:microsoft.com/office/officeart/2005/8/layout/chevron2"/>
    <dgm:cxn modelId="{C5A9B357-87DD-41B7-B7E6-F94F01E85EF6}" type="presParOf" srcId="{9D6FC122-152C-476A-B74E-2D39C88B0238}" destId="{F55D6765-3074-4BB8-88BD-1B0D188370A1}" srcOrd="3" destOrd="0" presId="urn:microsoft.com/office/officeart/2005/8/layout/chevron2"/>
    <dgm:cxn modelId="{7DBB70BA-DEEE-4EF8-9793-D7B03AE1FA56}" type="presParOf" srcId="{9D6FC122-152C-476A-B74E-2D39C88B0238}" destId="{3A43C144-C5F7-467D-ACFD-9021045205F8}" srcOrd="4" destOrd="0" presId="urn:microsoft.com/office/officeart/2005/8/layout/chevron2"/>
    <dgm:cxn modelId="{CCE05895-C432-4A79-95C4-EFEEE39C043A}" type="presParOf" srcId="{3A43C144-C5F7-467D-ACFD-9021045205F8}" destId="{318C0A64-9AD1-43FB-A819-6AC0CE354241}" srcOrd="0" destOrd="0" presId="urn:microsoft.com/office/officeart/2005/8/layout/chevron2"/>
    <dgm:cxn modelId="{77E498ED-2319-4D64-B6B6-94F0494781BA}" type="presParOf" srcId="{3A43C144-C5F7-467D-ACFD-9021045205F8}" destId="{07F25BD0-44FF-49B8-AA4F-C61663BEBFE9}" srcOrd="1" destOrd="0" presId="urn:microsoft.com/office/officeart/2005/8/layout/chevron2"/>
    <dgm:cxn modelId="{6CBEF52E-4E38-4296-B9A4-B3543862565D}" type="presParOf" srcId="{9D6FC122-152C-476A-B74E-2D39C88B0238}" destId="{712627B6-70AA-4AD3-A4B1-01EA2C4CD22F}" srcOrd="5" destOrd="0" presId="urn:microsoft.com/office/officeart/2005/8/layout/chevron2"/>
    <dgm:cxn modelId="{27EC5BBC-8F1F-4370-B6AF-031A4EE6F69F}" type="presParOf" srcId="{9D6FC122-152C-476A-B74E-2D39C88B0238}" destId="{989A006F-6335-4DCF-B1EC-EC6BD26E09EC}" srcOrd="6" destOrd="0" presId="urn:microsoft.com/office/officeart/2005/8/layout/chevron2"/>
    <dgm:cxn modelId="{9BE8F8F2-4686-4E80-A733-DA9A5735D2AC}" type="presParOf" srcId="{989A006F-6335-4DCF-B1EC-EC6BD26E09EC}" destId="{CB62F2B9-5DB6-4A83-8823-A7833CD0A428}" srcOrd="0" destOrd="0" presId="urn:microsoft.com/office/officeart/2005/8/layout/chevron2"/>
    <dgm:cxn modelId="{21761C5B-09AE-49A1-87AB-3B5D1BFD7EE6}" type="presParOf" srcId="{989A006F-6335-4DCF-B1EC-EC6BD26E09EC}" destId="{5CA874B4-02FF-41ED-BB1A-5AB871A79A2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2B6661-B71D-4D0D-BAA6-25A623C6B1FD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D42D316-01CB-4FEB-B27E-6D872FF01A8F}">
      <dgm:prSet phldrT="[Text]"/>
      <dgm:spPr/>
      <dgm:t>
        <a:bodyPr/>
        <a:lstStyle/>
        <a:p>
          <a:r>
            <a:rPr lang="en-US" dirty="0"/>
            <a:t>Data Volume</a:t>
          </a:r>
        </a:p>
      </dgm:t>
    </dgm:pt>
    <dgm:pt modelId="{3098FA0D-23F1-4BE7-B1B9-8C883477D9D8}" type="parTrans" cxnId="{BAF79D5B-3B8A-4D5C-9B17-4572630742F9}">
      <dgm:prSet/>
      <dgm:spPr/>
      <dgm:t>
        <a:bodyPr/>
        <a:lstStyle/>
        <a:p>
          <a:endParaRPr lang="en-US"/>
        </a:p>
      </dgm:t>
    </dgm:pt>
    <dgm:pt modelId="{B21C428E-7DEC-439F-AFA5-F089B06347BE}" type="sibTrans" cxnId="{BAF79D5B-3B8A-4D5C-9B17-4572630742F9}">
      <dgm:prSet/>
      <dgm:spPr/>
      <dgm:t>
        <a:bodyPr/>
        <a:lstStyle/>
        <a:p>
          <a:endParaRPr lang="en-US"/>
        </a:p>
      </dgm:t>
    </dgm:pt>
    <dgm:pt modelId="{CA1A1EA5-CD58-4EA2-BA53-CEA02B1C99D9}">
      <dgm:prSet phldrT="[Text]"/>
      <dgm:spPr/>
      <dgm:t>
        <a:bodyPr/>
        <a:lstStyle/>
        <a:p>
          <a:r>
            <a:rPr lang="en-US" dirty="0"/>
            <a:t>SQL/No SQL/Cache</a:t>
          </a:r>
        </a:p>
      </dgm:t>
    </dgm:pt>
    <dgm:pt modelId="{C2E620E9-8421-41AB-850A-D92115A16297}" type="parTrans" cxnId="{FDB0053C-2BAB-4C8D-95BD-0C531C9A4402}">
      <dgm:prSet/>
      <dgm:spPr/>
      <dgm:t>
        <a:bodyPr/>
        <a:lstStyle/>
        <a:p>
          <a:endParaRPr lang="en-US"/>
        </a:p>
      </dgm:t>
    </dgm:pt>
    <dgm:pt modelId="{D33C976F-A0CE-468F-A287-AD3FADB725C9}" type="sibTrans" cxnId="{FDB0053C-2BAB-4C8D-95BD-0C531C9A4402}">
      <dgm:prSet/>
      <dgm:spPr/>
      <dgm:t>
        <a:bodyPr/>
        <a:lstStyle/>
        <a:p>
          <a:endParaRPr lang="en-US"/>
        </a:p>
      </dgm:t>
    </dgm:pt>
    <dgm:pt modelId="{D25C1AAF-9FD4-4E42-9778-549232E83EF0}">
      <dgm:prSet phldrT="[Text]"/>
      <dgm:spPr/>
      <dgm:t>
        <a:bodyPr/>
        <a:lstStyle/>
        <a:p>
          <a:r>
            <a:rPr lang="en-US" dirty="0"/>
            <a:t>Data Volume Container</a:t>
          </a:r>
        </a:p>
      </dgm:t>
    </dgm:pt>
    <dgm:pt modelId="{BAE89CE9-F32D-4335-8A63-128B7FBE8282}" type="parTrans" cxnId="{BCFC184F-00FE-428B-A719-729765232BD6}">
      <dgm:prSet/>
      <dgm:spPr/>
      <dgm:t>
        <a:bodyPr/>
        <a:lstStyle/>
        <a:p>
          <a:endParaRPr lang="en-US"/>
        </a:p>
      </dgm:t>
    </dgm:pt>
    <dgm:pt modelId="{920A8E02-1938-4F49-95ED-B1939694285F}" type="sibTrans" cxnId="{BCFC184F-00FE-428B-A719-729765232BD6}">
      <dgm:prSet/>
      <dgm:spPr/>
      <dgm:t>
        <a:bodyPr/>
        <a:lstStyle/>
        <a:p>
          <a:endParaRPr lang="en-US"/>
        </a:p>
      </dgm:t>
    </dgm:pt>
    <dgm:pt modelId="{238EC225-208C-43DD-A7A1-832DBEE6C0FA}">
      <dgm:prSet phldrT="[Text]"/>
      <dgm:spPr/>
      <dgm:t>
        <a:bodyPr/>
        <a:lstStyle/>
        <a:p>
          <a:r>
            <a:rPr lang="en-US" dirty="0"/>
            <a:t>Volume Plugin</a:t>
          </a:r>
        </a:p>
      </dgm:t>
    </dgm:pt>
    <dgm:pt modelId="{F263AEE4-F91E-4BC4-BDC6-743AC12BD8D4}" type="parTrans" cxnId="{68947C42-EC36-4516-B92B-0A8A27C0092F}">
      <dgm:prSet/>
      <dgm:spPr/>
      <dgm:t>
        <a:bodyPr/>
        <a:lstStyle/>
        <a:p>
          <a:endParaRPr lang="en-US"/>
        </a:p>
      </dgm:t>
    </dgm:pt>
    <dgm:pt modelId="{8E3CC065-DBD4-48E5-8037-A6EB2512A029}" type="sibTrans" cxnId="{68947C42-EC36-4516-B92B-0A8A27C0092F}">
      <dgm:prSet/>
      <dgm:spPr/>
      <dgm:t>
        <a:bodyPr/>
        <a:lstStyle/>
        <a:p>
          <a:endParaRPr lang="en-US"/>
        </a:p>
      </dgm:t>
    </dgm:pt>
    <dgm:pt modelId="{727A1070-E85E-4204-92D4-B9489294176B}" type="pres">
      <dgm:prSet presAssocID="{9E2B6661-B71D-4D0D-BAA6-25A623C6B1FD}" presName="Name0" presStyleCnt="0">
        <dgm:presLayoutVars>
          <dgm:resizeHandles/>
        </dgm:presLayoutVars>
      </dgm:prSet>
      <dgm:spPr/>
    </dgm:pt>
    <dgm:pt modelId="{590B9E5B-C7E9-4ECA-B527-8634882447A2}" type="pres">
      <dgm:prSet presAssocID="{7D42D316-01CB-4FEB-B27E-6D872FF01A8F}" presName="text" presStyleLbl="node1" presStyleIdx="0" presStyleCnt="4">
        <dgm:presLayoutVars>
          <dgm:bulletEnabled val="1"/>
        </dgm:presLayoutVars>
      </dgm:prSet>
      <dgm:spPr/>
    </dgm:pt>
    <dgm:pt modelId="{8AC26CAF-5961-4DC2-9F9C-AEB81F1B42B1}" type="pres">
      <dgm:prSet presAssocID="{B21C428E-7DEC-439F-AFA5-F089B06347BE}" presName="space" presStyleCnt="0"/>
      <dgm:spPr/>
    </dgm:pt>
    <dgm:pt modelId="{0D0C7D4F-22D3-48A5-9E2B-AEABE2231DCC}" type="pres">
      <dgm:prSet presAssocID="{D25C1AAF-9FD4-4E42-9778-549232E83EF0}" presName="text" presStyleLbl="node1" presStyleIdx="1" presStyleCnt="4">
        <dgm:presLayoutVars>
          <dgm:bulletEnabled val="1"/>
        </dgm:presLayoutVars>
      </dgm:prSet>
      <dgm:spPr/>
    </dgm:pt>
    <dgm:pt modelId="{BC380A3A-15D1-47A4-99B1-1A86AE3E0F83}" type="pres">
      <dgm:prSet presAssocID="{920A8E02-1938-4F49-95ED-B1939694285F}" presName="space" presStyleCnt="0"/>
      <dgm:spPr/>
    </dgm:pt>
    <dgm:pt modelId="{E577C6E5-DA55-4644-90C3-A59DE7DAA171}" type="pres">
      <dgm:prSet presAssocID="{238EC225-208C-43DD-A7A1-832DBEE6C0FA}" presName="text" presStyleLbl="node1" presStyleIdx="2" presStyleCnt="4">
        <dgm:presLayoutVars>
          <dgm:bulletEnabled val="1"/>
        </dgm:presLayoutVars>
      </dgm:prSet>
      <dgm:spPr/>
    </dgm:pt>
    <dgm:pt modelId="{90E9A045-7BD2-42BE-9733-D2A44673B603}" type="pres">
      <dgm:prSet presAssocID="{8E3CC065-DBD4-48E5-8037-A6EB2512A029}" presName="space" presStyleCnt="0"/>
      <dgm:spPr/>
    </dgm:pt>
    <dgm:pt modelId="{08C6132C-853E-49E1-ACC5-7572A7479D25}" type="pres">
      <dgm:prSet presAssocID="{CA1A1EA5-CD58-4EA2-BA53-CEA02B1C99D9}" presName="text" presStyleLbl="node1" presStyleIdx="3" presStyleCnt="4">
        <dgm:presLayoutVars>
          <dgm:bulletEnabled val="1"/>
        </dgm:presLayoutVars>
      </dgm:prSet>
      <dgm:spPr/>
    </dgm:pt>
  </dgm:ptLst>
  <dgm:cxnLst>
    <dgm:cxn modelId="{0E75B537-7FD4-4EB7-A654-1593718A2BE8}" type="presOf" srcId="{238EC225-208C-43DD-A7A1-832DBEE6C0FA}" destId="{E577C6E5-DA55-4644-90C3-A59DE7DAA171}" srcOrd="0" destOrd="0" presId="urn:diagrams.loki3.com/VaryingWidthList"/>
    <dgm:cxn modelId="{FDB0053C-2BAB-4C8D-95BD-0C531C9A4402}" srcId="{9E2B6661-B71D-4D0D-BAA6-25A623C6B1FD}" destId="{CA1A1EA5-CD58-4EA2-BA53-CEA02B1C99D9}" srcOrd="3" destOrd="0" parTransId="{C2E620E9-8421-41AB-850A-D92115A16297}" sibTransId="{D33C976F-A0CE-468F-A287-AD3FADB725C9}"/>
    <dgm:cxn modelId="{BAF79D5B-3B8A-4D5C-9B17-4572630742F9}" srcId="{9E2B6661-B71D-4D0D-BAA6-25A623C6B1FD}" destId="{7D42D316-01CB-4FEB-B27E-6D872FF01A8F}" srcOrd="0" destOrd="0" parTransId="{3098FA0D-23F1-4BE7-B1B9-8C883477D9D8}" sibTransId="{B21C428E-7DEC-439F-AFA5-F089B06347BE}"/>
    <dgm:cxn modelId="{68947C42-EC36-4516-B92B-0A8A27C0092F}" srcId="{9E2B6661-B71D-4D0D-BAA6-25A623C6B1FD}" destId="{238EC225-208C-43DD-A7A1-832DBEE6C0FA}" srcOrd="2" destOrd="0" parTransId="{F263AEE4-F91E-4BC4-BDC6-743AC12BD8D4}" sibTransId="{8E3CC065-DBD4-48E5-8037-A6EB2512A029}"/>
    <dgm:cxn modelId="{BCFC184F-00FE-428B-A719-729765232BD6}" srcId="{9E2B6661-B71D-4D0D-BAA6-25A623C6B1FD}" destId="{D25C1AAF-9FD4-4E42-9778-549232E83EF0}" srcOrd="1" destOrd="0" parTransId="{BAE89CE9-F32D-4335-8A63-128B7FBE8282}" sibTransId="{920A8E02-1938-4F49-95ED-B1939694285F}"/>
    <dgm:cxn modelId="{B7EE768F-8FA6-4C8A-9C2C-BE616E5F98FB}" type="presOf" srcId="{9E2B6661-B71D-4D0D-BAA6-25A623C6B1FD}" destId="{727A1070-E85E-4204-92D4-B9489294176B}" srcOrd="0" destOrd="0" presId="urn:diagrams.loki3.com/VaryingWidthList"/>
    <dgm:cxn modelId="{BC1BEEBE-A0A2-4033-8036-AF52C3A5FCB0}" type="presOf" srcId="{7D42D316-01CB-4FEB-B27E-6D872FF01A8F}" destId="{590B9E5B-C7E9-4ECA-B527-8634882447A2}" srcOrd="0" destOrd="0" presId="urn:diagrams.loki3.com/VaryingWidthList"/>
    <dgm:cxn modelId="{9054B2EE-3550-46EF-9346-F86B20109670}" type="presOf" srcId="{CA1A1EA5-CD58-4EA2-BA53-CEA02B1C99D9}" destId="{08C6132C-853E-49E1-ACC5-7572A7479D25}" srcOrd="0" destOrd="0" presId="urn:diagrams.loki3.com/VaryingWidthList"/>
    <dgm:cxn modelId="{92CA7DF2-90F7-49CD-9868-633554ED7459}" type="presOf" srcId="{D25C1AAF-9FD4-4E42-9778-549232E83EF0}" destId="{0D0C7D4F-22D3-48A5-9E2B-AEABE2231DCC}" srcOrd="0" destOrd="0" presId="urn:diagrams.loki3.com/VaryingWidthList"/>
    <dgm:cxn modelId="{922A66A5-6C01-42D7-9541-6DE47A3C5E32}" type="presParOf" srcId="{727A1070-E85E-4204-92D4-B9489294176B}" destId="{590B9E5B-C7E9-4ECA-B527-8634882447A2}" srcOrd="0" destOrd="0" presId="urn:diagrams.loki3.com/VaryingWidthList"/>
    <dgm:cxn modelId="{62A007FA-B031-4DDC-B7F9-D62735C0F77D}" type="presParOf" srcId="{727A1070-E85E-4204-92D4-B9489294176B}" destId="{8AC26CAF-5961-4DC2-9F9C-AEB81F1B42B1}" srcOrd="1" destOrd="0" presId="urn:diagrams.loki3.com/VaryingWidthList"/>
    <dgm:cxn modelId="{998047B9-DE78-4FAD-819F-B2EF4BC1B3D1}" type="presParOf" srcId="{727A1070-E85E-4204-92D4-B9489294176B}" destId="{0D0C7D4F-22D3-48A5-9E2B-AEABE2231DCC}" srcOrd="2" destOrd="0" presId="urn:diagrams.loki3.com/VaryingWidthList"/>
    <dgm:cxn modelId="{1AF0DC04-E041-44F5-81CB-5EA2FB3D8E5B}" type="presParOf" srcId="{727A1070-E85E-4204-92D4-B9489294176B}" destId="{BC380A3A-15D1-47A4-99B1-1A86AE3E0F83}" srcOrd="3" destOrd="0" presId="urn:diagrams.loki3.com/VaryingWidthList"/>
    <dgm:cxn modelId="{DC969438-270A-4DCA-AC08-C2C875C91220}" type="presParOf" srcId="{727A1070-E85E-4204-92D4-B9489294176B}" destId="{E577C6E5-DA55-4644-90C3-A59DE7DAA171}" srcOrd="4" destOrd="0" presId="urn:diagrams.loki3.com/VaryingWidthList"/>
    <dgm:cxn modelId="{2C0EAEA6-5939-4EE5-B5BC-A2E140EB7C87}" type="presParOf" srcId="{727A1070-E85E-4204-92D4-B9489294176B}" destId="{90E9A045-7BD2-42BE-9733-D2A44673B603}" srcOrd="5" destOrd="0" presId="urn:diagrams.loki3.com/VaryingWidthList"/>
    <dgm:cxn modelId="{86377495-0043-475F-97E9-4FA4D30B7346}" type="presParOf" srcId="{727A1070-E85E-4204-92D4-B9489294176B}" destId="{08C6132C-853E-49E1-ACC5-7572A7479D25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2B6661-B71D-4D0D-BAA6-25A623C6B1FD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D42D316-01CB-4FEB-B27E-6D872FF01A8F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3098FA0D-23F1-4BE7-B1B9-8C883477D9D8}" type="parTrans" cxnId="{BAF79D5B-3B8A-4D5C-9B17-4572630742F9}">
      <dgm:prSet/>
      <dgm:spPr/>
      <dgm:t>
        <a:bodyPr/>
        <a:lstStyle/>
        <a:p>
          <a:endParaRPr lang="en-US"/>
        </a:p>
      </dgm:t>
    </dgm:pt>
    <dgm:pt modelId="{B21C428E-7DEC-439F-AFA5-F089B06347BE}" type="sibTrans" cxnId="{BAF79D5B-3B8A-4D5C-9B17-4572630742F9}">
      <dgm:prSet/>
      <dgm:spPr/>
      <dgm:t>
        <a:bodyPr/>
        <a:lstStyle/>
        <a:p>
          <a:endParaRPr lang="en-US"/>
        </a:p>
      </dgm:t>
    </dgm:pt>
    <dgm:pt modelId="{CA1A1EA5-CD58-4EA2-BA53-CEA02B1C99D9}">
      <dgm:prSet phldrT="[Text]"/>
      <dgm:spPr/>
      <dgm:t>
        <a:bodyPr/>
        <a:lstStyle/>
        <a:p>
          <a:r>
            <a:rPr lang="en-US" dirty="0"/>
            <a:t>Routing</a:t>
          </a:r>
        </a:p>
      </dgm:t>
    </dgm:pt>
    <dgm:pt modelId="{C2E620E9-8421-41AB-850A-D92115A16297}" type="parTrans" cxnId="{FDB0053C-2BAB-4C8D-95BD-0C531C9A4402}">
      <dgm:prSet/>
      <dgm:spPr/>
      <dgm:t>
        <a:bodyPr/>
        <a:lstStyle/>
        <a:p>
          <a:endParaRPr lang="en-US"/>
        </a:p>
      </dgm:t>
    </dgm:pt>
    <dgm:pt modelId="{D33C976F-A0CE-468F-A287-AD3FADB725C9}" type="sibTrans" cxnId="{FDB0053C-2BAB-4C8D-95BD-0C531C9A4402}">
      <dgm:prSet/>
      <dgm:spPr/>
      <dgm:t>
        <a:bodyPr/>
        <a:lstStyle/>
        <a:p>
          <a:endParaRPr lang="en-US"/>
        </a:p>
      </dgm:t>
    </dgm:pt>
    <dgm:pt modelId="{D25C1AAF-9FD4-4E42-9778-549232E83EF0}">
      <dgm:prSet phldrT="[Text]"/>
      <dgm:spPr/>
      <dgm:t>
        <a:bodyPr/>
        <a:lstStyle/>
        <a:p>
          <a:r>
            <a:rPr lang="en-US" dirty="0"/>
            <a:t>Quotas </a:t>
          </a:r>
        </a:p>
      </dgm:t>
    </dgm:pt>
    <dgm:pt modelId="{BAE89CE9-F32D-4335-8A63-128B7FBE8282}" type="parTrans" cxnId="{BCFC184F-00FE-428B-A719-729765232BD6}">
      <dgm:prSet/>
      <dgm:spPr/>
      <dgm:t>
        <a:bodyPr/>
        <a:lstStyle/>
        <a:p>
          <a:endParaRPr lang="en-US"/>
        </a:p>
      </dgm:t>
    </dgm:pt>
    <dgm:pt modelId="{920A8E02-1938-4F49-95ED-B1939694285F}" type="sibTrans" cxnId="{BCFC184F-00FE-428B-A719-729765232BD6}">
      <dgm:prSet/>
      <dgm:spPr/>
      <dgm:t>
        <a:bodyPr/>
        <a:lstStyle/>
        <a:p>
          <a:endParaRPr lang="en-US"/>
        </a:p>
      </dgm:t>
    </dgm:pt>
    <dgm:pt modelId="{238EC225-208C-43DD-A7A1-832DBEE6C0FA}">
      <dgm:prSet phldrT="[Text]"/>
      <dgm:spPr/>
      <dgm:t>
        <a:bodyPr/>
        <a:lstStyle/>
        <a:p>
          <a:r>
            <a:rPr lang="en-US" dirty="0"/>
            <a:t>Caching</a:t>
          </a:r>
        </a:p>
      </dgm:t>
    </dgm:pt>
    <dgm:pt modelId="{F263AEE4-F91E-4BC4-BDC6-743AC12BD8D4}" type="parTrans" cxnId="{68947C42-EC36-4516-B92B-0A8A27C0092F}">
      <dgm:prSet/>
      <dgm:spPr/>
      <dgm:t>
        <a:bodyPr/>
        <a:lstStyle/>
        <a:p>
          <a:endParaRPr lang="en-US"/>
        </a:p>
      </dgm:t>
    </dgm:pt>
    <dgm:pt modelId="{8E3CC065-DBD4-48E5-8037-A6EB2512A029}" type="sibTrans" cxnId="{68947C42-EC36-4516-B92B-0A8A27C0092F}">
      <dgm:prSet/>
      <dgm:spPr/>
      <dgm:t>
        <a:bodyPr/>
        <a:lstStyle/>
        <a:p>
          <a:endParaRPr lang="en-US"/>
        </a:p>
      </dgm:t>
    </dgm:pt>
    <dgm:pt modelId="{727A1070-E85E-4204-92D4-B9489294176B}" type="pres">
      <dgm:prSet presAssocID="{9E2B6661-B71D-4D0D-BAA6-25A623C6B1FD}" presName="Name0" presStyleCnt="0">
        <dgm:presLayoutVars>
          <dgm:resizeHandles/>
        </dgm:presLayoutVars>
      </dgm:prSet>
      <dgm:spPr/>
    </dgm:pt>
    <dgm:pt modelId="{590B9E5B-C7E9-4ECA-B527-8634882447A2}" type="pres">
      <dgm:prSet presAssocID="{7D42D316-01CB-4FEB-B27E-6D872FF01A8F}" presName="text" presStyleLbl="node1" presStyleIdx="0" presStyleCnt="4">
        <dgm:presLayoutVars>
          <dgm:bulletEnabled val="1"/>
        </dgm:presLayoutVars>
      </dgm:prSet>
      <dgm:spPr/>
    </dgm:pt>
    <dgm:pt modelId="{8AC26CAF-5961-4DC2-9F9C-AEB81F1B42B1}" type="pres">
      <dgm:prSet presAssocID="{B21C428E-7DEC-439F-AFA5-F089B06347BE}" presName="space" presStyleCnt="0"/>
      <dgm:spPr/>
    </dgm:pt>
    <dgm:pt modelId="{0D0C7D4F-22D3-48A5-9E2B-AEABE2231DCC}" type="pres">
      <dgm:prSet presAssocID="{D25C1AAF-9FD4-4E42-9778-549232E83EF0}" presName="text" presStyleLbl="node1" presStyleIdx="1" presStyleCnt="4">
        <dgm:presLayoutVars>
          <dgm:bulletEnabled val="1"/>
        </dgm:presLayoutVars>
      </dgm:prSet>
      <dgm:spPr/>
    </dgm:pt>
    <dgm:pt modelId="{BC380A3A-15D1-47A4-99B1-1A86AE3E0F83}" type="pres">
      <dgm:prSet presAssocID="{920A8E02-1938-4F49-95ED-B1939694285F}" presName="space" presStyleCnt="0"/>
      <dgm:spPr/>
    </dgm:pt>
    <dgm:pt modelId="{E577C6E5-DA55-4644-90C3-A59DE7DAA171}" type="pres">
      <dgm:prSet presAssocID="{238EC225-208C-43DD-A7A1-832DBEE6C0FA}" presName="text" presStyleLbl="node1" presStyleIdx="2" presStyleCnt="4">
        <dgm:presLayoutVars>
          <dgm:bulletEnabled val="1"/>
        </dgm:presLayoutVars>
      </dgm:prSet>
      <dgm:spPr/>
    </dgm:pt>
    <dgm:pt modelId="{90E9A045-7BD2-42BE-9733-D2A44673B603}" type="pres">
      <dgm:prSet presAssocID="{8E3CC065-DBD4-48E5-8037-A6EB2512A029}" presName="space" presStyleCnt="0"/>
      <dgm:spPr/>
    </dgm:pt>
    <dgm:pt modelId="{08C6132C-853E-49E1-ACC5-7572A7479D25}" type="pres">
      <dgm:prSet presAssocID="{CA1A1EA5-CD58-4EA2-BA53-CEA02B1C99D9}" presName="text" presStyleLbl="node1" presStyleIdx="3" presStyleCnt="4">
        <dgm:presLayoutVars>
          <dgm:bulletEnabled val="1"/>
        </dgm:presLayoutVars>
      </dgm:prSet>
      <dgm:spPr/>
    </dgm:pt>
  </dgm:ptLst>
  <dgm:cxnLst>
    <dgm:cxn modelId="{0E75B537-7FD4-4EB7-A654-1593718A2BE8}" type="presOf" srcId="{238EC225-208C-43DD-A7A1-832DBEE6C0FA}" destId="{E577C6E5-DA55-4644-90C3-A59DE7DAA171}" srcOrd="0" destOrd="0" presId="urn:diagrams.loki3.com/VaryingWidthList"/>
    <dgm:cxn modelId="{FDB0053C-2BAB-4C8D-95BD-0C531C9A4402}" srcId="{9E2B6661-B71D-4D0D-BAA6-25A623C6B1FD}" destId="{CA1A1EA5-CD58-4EA2-BA53-CEA02B1C99D9}" srcOrd="3" destOrd="0" parTransId="{C2E620E9-8421-41AB-850A-D92115A16297}" sibTransId="{D33C976F-A0CE-468F-A287-AD3FADB725C9}"/>
    <dgm:cxn modelId="{BAF79D5B-3B8A-4D5C-9B17-4572630742F9}" srcId="{9E2B6661-B71D-4D0D-BAA6-25A623C6B1FD}" destId="{7D42D316-01CB-4FEB-B27E-6D872FF01A8F}" srcOrd="0" destOrd="0" parTransId="{3098FA0D-23F1-4BE7-B1B9-8C883477D9D8}" sibTransId="{B21C428E-7DEC-439F-AFA5-F089B06347BE}"/>
    <dgm:cxn modelId="{68947C42-EC36-4516-B92B-0A8A27C0092F}" srcId="{9E2B6661-B71D-4D0D-BAA6-25A623C6B1FD}" destId="{238EC225-208C-43DD-A7A1-832DBEE6C0FA}" srcOrd="2" destOrd="0" parTransId="{F263AEE4-F91E-4BC4-BDC6-743AC12BD8D4}" sibTransId="{8E3CC065-DBD4-48E5-8037-A6EB2512A029}"/>
    <dgm:cxn modelId="{BCFC184F-00FE-428B-A719-729765232BD6}" srcId="{9E2B6661-B71D-4D0D-BAA6-25A623C6B1FD}" destId="{D25C1AAF-9FD4-4E42-9778-549232E83EF0}" srcOrd="1" destOrd="0" parTransId="{BAE89CE9-F32D-4335-8A63-128B7FBE8282}" sibTransId="{920A8E02-1938-4F49-95ED-B1939694285F}"/>
    <dgm:cxn modelId="{B7EE768F-8FA6-4C8A-9C2C-BE616E5F98FB}" type="presOf" srcId="{9E2B6661-B71D-4D0D-BAA6-25A623C6B1FD}" destId="{727A1070-E85E-4204-92D4-B9489294176B}" srcOrd="0" destOrd="0" presId="urn:diagrams.loki3.com/VaryingWidthList"/>
    <dgm:cxn modelId="{BC1BEEBE-A0A2-4033-8036-AF52C3A5FCB0}" type="presOf" srcId="{7D42D316-01CB-4FEB-B27E-6D872FF01A8F}" destId="{590B9E5B-C7E9-4ECA-B527-8634882447A2}" srcOrd="0" destOrd="0" presId="urn:diagrams.loki3.com/VaryingWidthList"/>
    <dgm:cxn modelId="{9054B2EE-3550-46EF-9346-F86B20109670}" type="presOf" srcId="{CA1A1EA5-CD58-4EA2-BA53-CEA02B1C99D9}" destId="{08C6132C-853E-49E1-ACC5-7572A7479D25}" srcOrd="0" destOrd="0" presId="urn:diagrams.loki3.com/VaryingWidthList"/>
    <dgm:cxn modelId="{92CA7DF2-90F7-49CD-9868-633554ED7459}" type="presOf" srcId="{D25C1AAF-9FD4-4E42-9778-549232E83EF0}" destId="{0D0C7D4F-22D3-48A5-9E2B-AEABE2231DCC}" srcOrd="0" destOrd="0" presId="urn:diagrams.loki3.com/VaryingWidthList"/>
    <dgm:cxn modelId="{922A66A5-6C01-42D7-9541-6DE47A3C5E32}" type="presParOf" srcId="{727A1070-E85E-4204-92D4-B9489294176B}" destId="{590B9E5B-C7E9-4ECA-B527-8634882447A2}" srcOrd="0" destOrd="0" presId="urn:diagrams.loki3.com/VaryingWidthList"/>
    <dgm:cxn modelId="{62A007FA-B031-4DDC-B7F9-D62735C0F77D}" type="presParOf" srcId="{727A1070-E85E-4204-92D4-B9489294176B}" destId="{8AC26CAF-5961-4DC2-9F9C-AEB81F1B42B1}" srcOrd="1" destOrd="0" presId="urn:diagrams.loki3.com/VaryingWidthList"/>
    <dgm:cxn modelId="{998047B9-DE78-4FAD-819F-B2EF4BC1B3D1}" type="presParOf" srcId="{727A1070-E85E-4204-92D4-B9489294176B}" destId="{0D0C7D4F-22D3-48A5-9E2B-AEABE2231DCC}" srcOrd="2" destOrd="0" presId="urn:diagrams.loki3.com/VaryingWidthList"/>
    <dgm:cxn modelId="{1AF0DC04-E041-44F5-81CB-5EA2FB3D8E5B}" type="presParOf" srcId="{727A1070-E85E-4204-92D4-B9489294176B}" destId="{BC380A3A-15D1-47A4-99B1-1A86AE3E0F83}" srcOrd="3" destOrd="0" presId="urn:diagrams.loki3.com/VaryingWidthList"/>
    <dgm:cxn modelId="{DC969438-270A-4DCA-AC08-C2C875C91220}" type="presParOf" srcId="{727A1070-E85E-4204-92D4-B9489294176B}" destId="{E577C6E5-DA55-4644-90C3-A59DE7DAA171}" srcOrd="4" destOrd="0" presId="urn:diagrams.loki3.com/VaryingWidthList"/>
    <dgm:cxn modelId="{2C0EAEA6-5939-4EE5-B5BC-A2E140EB7C87}" type="presParOf" srcId="{727A1070-E85E-4204-92D4-B9489294176B}" destId="{90E9A045-7BD2-42BE-9733-D2A44673B603}" srcOrd="5" destOrd="0" presId="urn:diagrams.loki3.com/VaryingWidthList"/>
    <dgm:cxn modelId="{86377495-0043-475F-97E9-4FA4D30B7346}" type="presParOf" srcId="{727A1070-E85E-4204-92D4-B9489294176B}" destId="{08C6132C-853E-49E1-ACC5-7572A7479D25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5879-29FD-4CD5-8DEE-2B72E99FA99D}">
      <dsp:nvSpPr>
        <dsp:cNvPr id="0" name=""/>
        <dsp:cNvSpPr/>
      </dsp:nvSpPr>
      <dsp:spPr>
        <a:xfrm rot="5400000">
          <a:off x="-167137" y="167139"/>
          <a:ext cx="1114247" cy="779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Container</a:t>
          </a:r>
        </a:p>
      </dsp:txBody>
      <dsp:txXfrm rot="-5400000">
        <a:off x="1" y="389987"/>
        <a:ext cx="779972" cy="334275"/>
      </dsp:txXfrm>
    </dsp:sp>
    <dsp:sp modelId="{1CDCC3B5-1FF8-41B2-821B-F87B44E513D2}">
      <dsp:nvSpPr>
        <dsp:cNvPr id="0" name=""/>
        <dsp:cNvSpPr/>
      </dsp:nvSpPr>
      <dsp:spPr>
        <a:xfrm rot="5400000">
          <a:off x="5070910" y="-4290935"/>
          <a:ext cx="724260" cy="93061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User </a:t>
          </a:r>
          <a:r>
            <a:rPr lang="en-US" sz="2000" kern="1200" dirty="0" err="1"/>
            <a:t>DockerFile</a:t>
          </a:r>
          <a:r>
            <a:rPr lang="en-US" sz="2000" kern="1200" dirty="0"/>
            <a:t> to specify the dependencies</a:t>
          </a:r>
        </a:p>
      </dsp:txBody>
      <dsp:txXfrm rot="-5400000">
        <a:off x="779973" y="35357"/>
        <a:ext cx="9270781" cy="653550"/>
      </dsp:txXfrm>
    </dsp:sp>
    <dsp:sp modelId="{2FFC6E5F-0BA9-4B90-8E75-B49E5738981E}">
      <dsp:nvSpPr>
        <dsp:cNvPr id="0" name=""/>
        <dsp:cNvSpPr/>
      </dsp:nvSpPr>
      <dsp:spPr>
        <a:xfrm rot="5400000">
          <a:off x="-167137" y="1132557"/>
          <a:ext cx="1114247" cy="779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Services</a:t>
          </a:r>
        </a:p>
      </dsp:txBody>
      <dsp:txXfrm rot="-5400000">
        <a:off x="1" y="1355405"/>
        <a:ext cx="779972" cy="334275"/>
      </dsp:txXfrm>
    </dsp:sp>
    <dsp:sp modelId="{2527827D-2DE8-4EA8-A7FE-E2C2D42CE9F4}">
      <dsp:nvSpPr>
        <dsp:cNvPr id="0" name=""/>
        <dsp:cNvSpPr/>
      </dsp:nvSpPr>
      <dsp:spPr>
        <a:xfrm rot="5400000">
          <a:off x="5070910" y="-3325517"/>
          <a:ext cx="724260" cy="93061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Multiple Containers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 a simple docker-</a:t>
          </a:r>
          <a:r>
            <a:rPr lang="en-US" sz="2000" kern="1200" dirty="0" err="1"/>
            <a:t>compose.yml</a:t>
          </a:r>
          <a:endParaRPr lang="en-US" sz="2000" kern="1200" dirty="0"/>
        </a:p>
      </dsp:txBody>
      <dsp:txXfrm rot="-5400000">
        <a:off x="779973" y="1000775"/>
        <a:ext cx="9270781" cy="653550"/>
      </dsp:txXfrm>
    </dsp:sp>
    <dsp:sp modelId="{318C0A64-9AD1-43FB-A819-6AC0CE354241}">
      <dsp:nvSpPr>
        <dsp:cNvPr id="0" name=""/>
        <dsp:cNvSpPr/>
      </dsp:nvSpPr>
      <dsp:spPr>
        <a:xfrm rot="5400000">
          <a:off x="-167137" y="2097975"/>
          <a:ext cx="1114247" cy="779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Swarm</a:t>
          </a:r>
        </a:p>
      </dsp:txBody>
      <dsp:txXfrm rot="-5400000">
        <a:off x="1" y="2320823"/>
        <a:ext cx="779972" cy="334275"/>
      </dsp:txXfrm>
    </dsp:sp>
    <dsp:sp modelId="{07F25BD0-44FF-49B8-AA4F-C61663BEBFE9}">
      <dsp:nvSpPr>
        <dsp:cNvPr id="0" name=""/>
        <dsp:cNvSpPr/>
      </dsp:nvSpPr>
      <dsp:spPr>
        <a:xfrm rot="5400000">
          <a:off x="5070910" y="-2360099"/>
          <a:ext cx="724260" cy="93061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cluster of computers used to host the containers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One manager + multiple workers</a:t>
          </a:r>
        </a:p>
      </dsp:txBody>
      <dsp:txXfrm rot="-5400000">
        <a:off x="779973" y="1966193"/>
        <a:ext cx="9270781" cy="653550"/>
      </dsp:txXfrm>
    </dsp:sp>
    <dsp:sp modelId="{CB62F2B9-5DB6-4A83-8823-A7833CD0A428}">
      <dsp:nvSpPr>
        <dsp:cNvPr id="0" name=""/>
        <dsp:cNvSpPr/>
      </dsp:nvSpPr>
      <dsp:spPr>
        <a:xfrm rot="5400000">
          <a:off x="-167137" y="3063393"/>
          <a:ext cx="1114247" cy="779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Stacks</a:t>
          </a:r>
        </a:p>
      </dsp:txBody>
      <dsp:txXfrm rot="-5400000">
        <a:off x="1" y="3286241"/>
        <a:ext cx="779972" cy="334275"/>
      </dsp:txXfrm>
    </dsp:sp>
    <dsp:sp modelId="{5CA874B4-02FF-41ED-BB1A-5AB871A79A2B}">
      <dsp:nvSpPr>
        <dsp:cNvPr id="0" name=""/>
        <dsp:cNvSpPr/>
      </dsp:nvSpPr>
      <dsp:spPr>
        <a:xfrm rot="5400000">
          <a:off x="5070910" y="-1394681"/>
          <a:ext cx="724260" cy="93061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Connecting multiple services, network, and persistence mechanism using a complex docker-</a:t>
          </a:r>
          <a:r>
            <a:rPr lang="en-US" sz="2000" kern="1200" dirty="0" err="1"/>
            <a:t>compose.yml</a:t>
          </a:r>
          <a:r>
            <a:rPr lang="en-US" sz="2000" kern="1200" dirty="0"/>
            <a:t> </a:t>
          </a:r>
        </a:p>
      </dsp:txBody>
      <dsp:txXfrm rot="-5400000">
        <a:off x="779973" y="2931611"/>
        <a:ext cx="9270781" cy="653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B9E5B-C7E9-4ECA-B527-8634882447A2}">
      <dsp:nvSpPr>
        <dsp:cNvPr id="0" name=""/>
        <dsp:cNvSpPr/>
      </dsp:nvSpPr>
      <dsp:spPr>
        <a:xfrm>
          <a:off x="1004354" y="2438"/>
          <a:ext cx="1575000" cy="1173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Volume</a:t>
          </a:r>
        </a:p>
      </dsp:txBody>
      <dsp:txXfrm>
        <a:off x="1004354" y="2438"/>
        <a:ext cx="1575000" cy="1173030"/>
      </dsp:txXfrm>
    </dsp:sp>
    <dsp:sp modelId="{0D0C7D4F-22D3-48A5-9E2B-AEABE2231DCC}">
      <dsp:nvSpPr>
        <dsp:cNvPr id="0" name=""/>
        <dsp:cNvSpPr/>
      </dsp:nvSpPr>
      <dsp:spPr>
        <a:xfrm>
          <a:off x="531854" y="1234120"/>
          <a:ext cx="2520000" cy="1173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Volume Container</a:t>
          </a:r>
        </a:p>
      </dsp:txBody>
      <dsp:txXfrm>
        <a:off x="531854" y="1234120"/>
        <a:ext cx="2520000" cy="1173030"/>
      </dsp:txXfrm>
    </dsp:sp>
    <dsp:sp modelId="{E577C6E5-DA55-4644-90C3-A59DE7DAA171}">
      <dsp:nvSpPr>
        <dsp:cNvPr id="0" name=""/>
        <dsp:cNvSpPr/>
      </dsp:nvSpPr>
      <dsp:spPr>
        <a:xfrm>
          <a:off x="1004354" y="2465802"/>
          <a:ext cx="1575000" cy="1173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Volume Plugin</a:t>
          </a:r>
        </a:p>
      </dsp:txBody>
      <dsp:txXfrm>
        <a:off x="1004354" y="2465802"/>
        <a:ext cx="1575000" cy="1173030"/>
      </dsp:txXfrm>
    </dsp:sp>
    <dsp:sp modelId="{08C6132C-853E-49E1-ACC5-7572A7479D25}">
      <dsp:nvSpPr>
        <dsp:cNvPr id="0" name=""/>
        <dsp:cNvSpPr/>
      </dsp:nvSpPr>
      <dsp:spPr>
        <a:xfrm>
          <a:off x="711854" y="3697483"/>
          <a:ext cx="2160000" cy="1173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SQL/No SQL/Cache</a:t>
          </a:r>
        </a:p>
      </dsp:txBody>
      <dsp:txXfrm>
        <a:off x="711854" y="3697483"/>
        <a:ext cx="2160000" cy="1173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B9E5B-C7E9-4ECA-B527-8634882447A2}">
      <dsp:nvSpPr>
        <dsp:cNvPr id="0" name=""/>
        <dsp:cNvSpPr/>
      </dsp:nvSpPr>
      <dsp:spPr>
        <a:xfrm>
          <a:off x="390354" y="1952"/>
          <a:ext cx="2295000" cy="939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124460" rIns="124460" bIns="12446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Security</a:t>
          </a:r>
        </a:p>
      </dsp:txBody>
      <dsp:txXfrm>
        <a:off x="390354" y="1952"/>
        <a:ext cx="2295000" cy="939126"/>
      </dsp:txXfrm>
    </dsp:sp>
    <dsp:sp modelId="{0D0C7D4F-22D3-48A5-9E2B-AEABE2231DCC}">
      <dsp:nvSpPr>
        <dsp:cNvPr id="0" name=""/>
        <dsp:cNvSpPr/>
      </dsp:nvSpPr>
      <dsp:spPr>
        <a:xfrm>
          <a:off x="502854" y="988035"/>
          <a:ext cx="2070000" cy="939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124460" rIns="124460" bIns="12446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Quotas </a:t>
          </a:r>
        </a:p>
      </dsp:txBody>
      <dsp:txXfrm>
        <a:off x="502854" y="988035"/>
        <a:ext cx="2070000" cy="939126"/>
      </dsp:txXfrm>
    </dsp:sp>
    <dsp:sp modelId="{E577C6E5-DA55-4644-90C3-A59DE7DAA171}">
      <dsp:nvSpPr>
        <dsp:cNvPr id="0" name=""/>
        <dsp:cNvSpPr/>
      </dsp:nvSpPr>
      <dsp:spPr>
        <a:xfrm>
          <a:off x="412854" y="1974117"/>
          <a:ext cx="2250000" cy="939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124460" rIns="124460" bIns="12446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Caching</a:t>
          </a:r>
        </a:p>
      </dsp:txBody>
      <dsp:txXfrm>
        <a:off x="412854" y="1974117"/>
        <a:ext cx="2250000" cy="939126"/>
      </dsp:txXfrm>
    </dsp:sp>
    <dsp:sp modelId="{08C6132C-853E-49E1-ACC5-7572A7479D25}">
      <dsp:nvSpPr>
        <dsp:cNvPr id="0" name=""/>
        <dsp:cNvSpPr/>
      </dsp:nvSpPr>
      <dsp:spPr>
        <a:xfrm>
          <a:off x="435354" y="2960200"/>
          <a:ext cx="2205000" cy="939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124460" rIns="124460" bIns="12446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Routing</a:t>
          </a:r>
        </a:p>
      </dsp:txBody>
      <dsp:txXfrm>
        <a:off x="435354" y="2960200"/>
        <a:ext cx="2205000" cy="939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2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2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03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3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95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5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3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3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95BD7-AE99-4BD6-95BA-95D3353AD7F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F3EF4-2BB1-4887-80BC-E09EFAAD8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microsoft/vsts-agent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virtualization/windowscontainers/manage-containers/container-networking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DevOps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focus on Microsoft stack including VSTS and Azure</a:t>
            </a:r>
          </a:p>
        </p:txBody>
      </p:sp>
    </p:spTree>
    <p:extLst>
      <p:ext uri="{BB962C8B-B14F-4D97-AF65-F5344CB8AC3E}">
        <p14:creationId xmlns:p14="http://schemas.microsoft.com/office/powerpoint/2010/main" val="4111987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ocs.microsoft.com/en-us/dotnet/standard/microservices-architecture/container-docker-introduction/media/imag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57" y="651577"/>
            <a:ext cx="10087551" cy="577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98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With Docker</a:t>
            </a:r>
          </a:p>
        </p:txBody>
      </p:sp>
      <p:pic>
        <p:nvPicPr>
          <p:cNvPr id="5128" name="Picture 8" descr="General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5" y="1487488"/>
            <a:ext cx="9080789" cy="50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38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 Practice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https://docs.docker.com/get-started/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18353253"/>
              </p:ext>
            </p:extLst>
          </p:nvPr>
        </p:nvGraphicFramePr>
        <p:xfrm>
          <a:off x="997526" y="2547312"/>
          <a:ext cx="10086109" cy="401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942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70364"/>
            <a:ext cx="3556000" cy="4351338"/>
          </a:xfrm>
          <a:solidFill>
            <a:srgbClr val="F5F8FA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FROM </a:t>
            </a:r>
            <a:r>
              <a:rPr lang="en-US" sz="1600" dirty="0" err="1"/>
              <a:t>microsoft</a:t>
            </a:r>
            <a:r>
              <a:rPr lang="en-US" sz="1600" dirty="0"/>
              <a:t>/aspnet:4.6.2</a:t>
            </a:r>
          </a:p>
          <a:p>
            <a:pPr marL="0" indent="0">
              <a:buNone/>
            </a:pPr>
            <a:r>
              <a:rPr lang="en-US" sz="1600" dirty="0"/>
              <a:t>ARG source</a:t>
            </a:r>
          </a:p>
          <a:p>
            <a:pPr marL="0" indent="0">
              <a:buNone/>
            </a:pPr>
            <a:r>
              <a:rPr lang="en-US" sz="1600" dirty="0"/>
              <a:t>WORKDIR /</a:t>
            </a:r>
            <a:r>
              <a:rPr lang="en-US" sz="1600" dirty="0" err="1"/>
              <a:t>inetpub</a:t>
            </a:r>
            <a:r>
              <a:rPr lang="en-US" sz="1600" dirty="0"/>
              <a:t>/</a:t>
            </a:r>
            <a:r>
              <a:rPr lang="en-US" sz="1600" dirty="0" err="1"/>
              <a:t>wwwroot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COPY ${source:-</a:t>
            </a:r>
            <a:r>
              <a:rPr lang="en-US" sz="1600" dirty="0" err="1"/>
              <a:t>obj</a:t>
            </a:r>
            <a:r>
              <a:rPr lang="en-US" sz="1600" dirty="0"/>
              <a:t>/Docker/publish} 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0545" y="1396150"/>
            <a:ext cx="7167419" cy="43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7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078018" cy="4472733"/>
          </a:xfrm>
          <a:solidFill>
            <a:srgbClr val="F5F8FA"/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version: '3'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services: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</a:t>
            </a:r>
            <a:r>
              <a:rPr lang="en-US" sz="1400" dirty="0" err="1"/>
              <a:t>azuredevops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image: </a:t>
            </a:r>
            <a:r>
              <a:rPr lang="en-US" sz="1400" dirty="0" err="1"/>
              <a:t>azuredevops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build: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context: .\</a:t>
            </a:r>
            <a:r>
              <a:rPr lang="en-US" sz="1400" dirty="0" err="1"/>
              <a:t>AzureDevOps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</a:t>
            </a:r>
            <a:r>
              <a:rPr lang="en-US" sz="1400" dirty="0" err="1"/>
              <a:t>dockerfile</a:t>
            </a:r>
            <a:r>
              <a:rPr lang="en-US" sz="1400" dirty="0"/>
              <a:t>: </a:t>
            </a:r>
            <a:r>
              <a:rPr lang="en-US" sz="1400" dirty="0" err="1"/>
              <a:t>Dockerfile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ports: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- "80"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networks: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default: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external: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name: </a:t>
            </a:r>
            <a:r>
              <a:rPr lang="en-US" sz="1400" dirty="0" err="1"/>
              <a:t>nat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97218" y="1825624"/>
            <a:ext cx="6961910" cy="4472734"/>
          </a:xfrm>
          <a:prstGeom prst="rect">
            <a:avLst/>
          </a:prstGeom>
          <a:solidFill>
            <a:srgbClr val="F5F8FA"/>
          </a:solidFill>
        </p:spPr>
      </p:pic>
    </p:spTree>
    <p:extLst>
      <p:ext uri="{BB962C8B-B14F-4D97-AF65-F5344CB8AC3E}">
        <p14:creationId xmlns:p14="http://schemas.microsoft.com/office/powerpoint/2010/main" val="417180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Files</a:t>
            </a:r>
          </a:p>
        </p:txBody>
      </p:sp>
      <p:pic>
        <p:nvPicPr>
          <p:cNvPr id="9218" name="Picture 2" descr="https://docs.microsoft.com/en-us/dotnet/standard/microservices-architecture/multi-container-microservice-net-applications/media/image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7" y="1690688"/>
            <a:ext cx="10634133" cy="42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1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VSTS Integration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9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Tools: Microsoft vs Others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7" y="1459641"/>
            <a:ext cx="9946264" cy="50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7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Specific Tools for .NET Based Apps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6543" y="2142834"/>
          <a:ext cx="4821384" cy="3161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128">
                  <a:extLst>
                    <a:ext uri="{9D8B030D-6E8A-4147-A177-3AD203B41FA5}">
                      <a16:colId xmlns:a16="http://schemas.microsoft.com/office/drawing/2014/main" val="1559759660"/>
                    </a:ext>
                  </a:extLst>
                </a:gridCol>
                <a:gridCol w="1607128">
                  <a:extLst>
                    <a:ext uri="{9D8B030D-6E8A-4147-A177-3AD203B41FA5}">
                      <a16:colId xmlns:a16="http://schemas.microsoft.com/office/drawing/2014/main" val="2002445560"/>
                    </a:ext>
                  </a:extLst>
                </a:gridCol>
                <a:gridCol w="1607128">
                  <a:extLst>
                    <a:ext uri="{9D8B030D-6E8A-4147-A177-3AD203B41FA5}">
                      <a16:colId xmlns:a16="http://schemas.microsoft.com/office/drawing/2014/main" val="1563553542"/>
                    </a:ext>
                  </a:extLst>
                </a:gridCol>
              </a:tblGrid>
              <a:tr h="612839">
                <a:tc>
                  <a:txBody>
                    <a:bodyPr/>
                    <a:lstStyle/>
                    <a:p>
                      <a:r>
                        <a:rPr lang="en-US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.NET</a:t>
                      </a:r>
                      <a:r>
                        <a:rPr lang="en-US" baseline="0" dirty="0"/>
                        <a:t>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.NET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81974"/>
                  </a:ext>
                </a:extLst>
              </a:tr>
              <a:tr h="504946">
                <a:tc>
                  <a:txBody>
                    <a:bodyPr/>
                    <a:lstStyle/>
                    <a:p>
                      <a:r>
                        <a:rPr lang="en-US" dirty="0"/>
                        <a:t>OS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  <a:r>
                        <a:rPr lang="en-US" baseline="0" dirty="0"/>
                        <a:t> Only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905502"/>
                  </a:ext>
                </a:extLst>
              </a:tr>
              <a:tr h="871552">
                <a:tc>
                  <a:txBody>
                    <a:bodyPr/>
                    <a:lstStyle/>
                    <a:p>
                      <a:r>
                        <a:rPr lang="en-US" dirty="0"/>
                        <a:t>App</a:t>
                      </a:r>
                      <a:r>
                        <a:rPr lang="en-US" baseline="0" dirty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Console, API, Light</a:t>
                      </a:r>
                      <a:r>
                        <a:rPr lang="en-US" baseline="0" dirty="0"/>
                        <a:t> ASP.NET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WPF, WCF,</a:t>
                      </a:r>
                      <a:r>
                        <a:rPr lang="en-US" baseline="0" dirty="0"/>
                        <a:t> WW, </a:t>
                      </a:r>
                      <a:r>
                        <a:rPr lang="en-US" baseline="0" dirty="0" err="1"/>
                        <a:t>SignalR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836687"/>
                  </a:ext>
                </a:extLst>
              </a:tr>
              <a:tr h="612839">
                <a:tc>
                  <a:txBody>
                    <a:bodyPr/>
                    <a:lstStyle/>
                    <a:p>
                      <a:r>
                        <a:rPr lang="en-US" dirty="0"/>
                        <a:t>Architecture</a:t>
                      </a:r>
                      <a:r>
                        <a:rPr lang="en-US" baseline="0" dirty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Microservices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Monolithic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14898"/>
                  </a:ext>
                </a:extLst>
              </a:tr>
              <a:tr h="504946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  <a:r>
                        <a:rPr lang="en-US" baseline="0" dirty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040275"/>
                  </a:ext>
                </a:extLst>
              </a:tr>
            </a:tbl>
          </a:graphicData>
        </a:graphic>
      </p:graphicFrame>
      <p:pic>
        <p:nvPicPr>
          <p:cNvPr id="2050" name="Picture 2" descr="https://docs.microsoft.com/en-us/dotnet/standard/microservices-architecture/net-core-net-framework-containers/media/image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438" y="2142835"/>
            <a:ext cx="6213180" cy="316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072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ocs.microsoft.com/en-us/dotnet/standard/microservices-architecture/docker-application-development-process/media/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7" y="674688"/>
            <a:ext cx="11533662" cy="56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Philosophy</a:t>
            </a:r>
          </a:p>
        </p:txBody>
      </p:sp>
      <p:pic>
        <p:nvPicPr>
          <p:cNvPr id="1026" name="Picture 2" descr="Getting to DevO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79" y="1254191"/>
            <a:ext cx="9504218" cy="54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43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Docker DevOps Workflow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17" y="2029147"/>
            <a:ext cx="9023566" cy="43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1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1: Inner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Build an ASP.NET project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Enable Docker Support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Build in release to create the image in /</a:t>
            </a:r>
            <a:r>
              <a:rPr lang="en-US" dirty="0" err="1"/>
              <a:t>obj</a:t>
            </a:r>
            <a:r>
              <a:rPr lang="en-US" dirty="0"/>
              <a:t>/publish folder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docker images shows the image added to local docker repo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docker run -d -p:1234:80 [image name] to run the container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docker container ls to list running containers and see the container id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docker inspect [container id] to get the IP address the container is assigned (windows by default </a:t>
            </a:r>
            <a:r>
              <a:rPr lang="en-US" dirty="0" err="1"/>
              <a:t>assgin</a:t>
            </a:r>
            <a:r>
              <a:rPr lang="en-US" dirty="0"/>
              <a:t> an </a:t>
            </a:r>
            <a:r>
              <a:rPr lang="en-US" dirty="0" err="1"/>
              <a:t>ip</a:t>
            </a:r>
            <a:r>
              <a:rPr lang="en-US" dirty="0"/>
              <a:t> in range of 172.24/16.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Browse to [IP Address]:1234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9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with VSTS to Azure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19618" cy="4351338"/>
          </a:xfrm>
        </p:spPr>
        <p:txBody>
          <a:bodyPr/>
          <a:lstStyle/>
          <a:p>
            <a:r>
              <a:rPr lang="en-US" dirty="0"/>
              <a:t>Go to VSTS and add a definition based on ASP.NET with Containers </a:t>
            </a:r>
          </a:p>
          <a:p>
            <a:r>
              <a:rPr lang="en-US" dirty="0"/>
              <a:t>Add a test step to run unit tests</a:t>
            </a:r>
          </a:p>
          <a:p>
            <a:r>
              <a:rPr lang="en-US" dirty="0"/>
              <a:t>Edit the definition and change host to VS2017 (it understand docker)</a:t>
            </a:r>
          </a:p>
          <a:p>
            <a:r>
              <a:rPr lang="en-US" dirty="0"/>
              <a:t>Set the trigger to run after each push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30" y="1690688"/>
            <a:ext cx="4847538" cy="492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0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2-A: CI to Azure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some logic to ASP.NET controller and add a unit test for it</a:t>
            </a:r>
          </a:p>
          <a:p>
            <a:r>
              <a:rPr lang="en-US" dirty="0"/>
              <a:t>Push the code to GIT</a:t>
            </a:r>
          </a:p>
          <a:p>
            <a:r>
              <a:rPr lang="en-US" dirty="0"/>
              <a:t>Go to VSTS and see that a build is triggered</a:t>
            </a:r>
          </a:p>
          <a:p>
            <a:r>
              <a:rPr lang="en-US" dirty="0"/>
              <a:t>When build is over look at results of running unit tests</a:t>
            </a:r>
          </a:p>
          <a:p>
            <a:r>
              <a:rPr lang="en-US" dirty="0"/>
              <a:t>Open up the azure image registry and see that a new image is added</a:t>
            </a:r>
          </a:p>
          <a:p>
            <a:r>
              <a:rPr lang="en-US" dirty="0"/>
              <a:t>Pull the image on local and run it</a:t>
            </a:r>
          </a:p>
          <a:p>
            <a:pPr lvl="1"/>
            <a:r>
              <a:rPr lang="en-US" dirty="0"/>
              <a:t>Need to login to Azure </a:t>
            </a:r>
            <a:r>
              <a:rPr lang="en-US"/>
              <a:t>Container Registry: </a:t>
            </a:r>
            <a:r>
              <a:rPr lang="en-US" dirty="0"/>
              <a:t>docker logins –u [username –p password]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61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with VSTS for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docker-enabled VSTS host. Two options:</a:t>
            </a:r>
          </a:p>
          <a:p>
            <a:pPr lvl="1"/>
            <a:r>
              <a:rPr lang="en-US" dirty="0"/>
              <a:t>Regular private VSTS agent. </a:t>
            </a:r>
          </a:p>
          <a:p>
            <a:pPr lvl="1"/>
            <a:r>
              <a:rPr lang="en-US" dirty="0"/>
              <a:t>VSTS + Docker agent Linux container: </a:t>
            </a:r>
            <a:r>
              <a:rPr lang="en-US" dirty="0">
                <a:hlinkClick r:id="rId2"/>
              </a:rPr>
              <a:t>https://hub.docker.com/r/microsoft/vsts-agent/</a:t>
            </a:r>
            <a:r>
              <a:rPr lang="en-US" dirty="0"/>
              <a:t> </a:t>
            </a:r>
          </a:p>
          <a:p>
            <a:r>
              <a:rPr lang="en-US" dirty="0"/>
              <a:t>Docker-</a:t>
            </a:r>
            <a:r>
              <a:rPr lang="en-US" dirty="0" err="1"/>
              <a:t>compose.ci.build.yml</a:t>
            </a:r>
            <a:r>
              <a:rPr lang="en-US" dirty="0"/>
              <a:t> should contain repo namespace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thelmi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/>
              <a:t>azuredevops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 image endpoint should not contain the namespace:</a:t>
            </a:r>
          </a:p>
          <a:p>
            <a:pPr lvl="1"/>
            <a:r>
              <a:rPr lang="en-US" dirty="0"/>
              <a:t>https://index.docker.io/v1/</a:t>
            </a:r>
          </a:p>
          <a:p>
            <a:r>
              <a:rPr lang="en-US" dirty="0"/>
              <a:t>The project name should be all lowercase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58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2-B: CI to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some login to ASP.NET controller and add a unit test for it</a:t>
            </a:r>
          </a:p>
          <a:p>
            <a:r>
              <a:rPr lang="en-US" dirty="0"/>
              <a:t>Push the code to GIT</a:t>
            </a:r>
          </a:p>
          <a:p>
            <a:r>
              <a:rPr lang="en-US" dirty="0"/>
              <a:t>Go to VSTS and see that a build is triggered</a:t>
            </a:r>
          </a:p>
          <a:p>
            <a:r>
              <a:rPr lang="en-US" dirty="0"/>
              <a:t>When build is over look at results of running unit tests</a:t>
            </a:r>
          </a:p>
          <a:p>
            <a:r>
              <a:rPr lang="en-US" dirty="0"/>
              <a:t>Open up the Docker registry and see that a new image is added</a:t>
            </a:r>
          </a:p>
          <a:p>
            <a:r>
              <a:rPr lang="en-US" dirty="0"/>
              <a:t>Pull the image on local and run 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22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CD: Azure Container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ACS in swarm mode in Azure.</a:t>
            </a:r>
          </a:p>
          <a:p>
            <a:pPr lvl="1"/>
            <a:r>
              <a:rPr lang="en-US" dirty="0"/>
              <a:t>In order to generate </a:t>
            </a:r>
            <a:r>
              <a:rPr lang="en-US" dirty="0" err="1"/>
              <a:t>ssh</a:t>
            </a:r>
            <a:r>
              <a:rPr lang="en-US" dirty="0"/>
              <a:t> key you can </a:t>
            </a:r>
            <a:r>
              <a:rPr lang="en-US" dirty="0" err="1"/>
              <a:t>PuttyGen</a:t>
            </a:r>
            <a:r>
              <a:rPr lang="en-US" dirty="0"/>
              <a:t> on windows makes sure to save the private key with passphrase to be able to </a:t>
            </a:r>
            <a:r>
              <a:rPr lang="en-US" dirty="0" err="1"/>
              <a:t>ssh</a:t>
            </a:r>
            <a:r>
              <a:rPr lang="en-US" dirty="0"/>
              <a:t> to the master node.</a:t>
            </a:r>
          </a:p>
          <a:p>
            <a:r>
              <a:rPr lang="en-US" dirty="0"/>
              <a:t>Can connect to the master node using SSH: 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thelmi@azuredevopscoremgmt.eastus.cloudapp.azure.com</a:t>
            </a:r>
            <a:r>
              <a:rPr lang="en-US" dirty="0"/>
              <a:t> -A -p 2200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38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Services Swarm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8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3-A: CD to Azure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69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3-B: CD to Docker Swarm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9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15" y="365125"/>
            <a:ext cx="10515600" cy="1325563"/>
          </a:xfrm>
        </p:spPr>
        <p:txBody>
          <a:bodyPr/>
          <a:lstStyle/>
          <a:p>
            <a:r>
              <a:rPr lang="en-US" dirty="0"/>
              <a:t>Value of DevOps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801950" y="1672649"/>
            <a:ext cx="5183188" cy="4451494"/>
          </a:xfrm>
          <a:solidFill>
            <a:srgbClr val="F5F8FA"/>
          </a:solidFill>
        </p:spPr>
        <p:txBody>
          <a:bodyPr/>
          <a:lstStyle/>
          <a:p>
            <a:r>
              <a:rPr lang="en-US" dirty="0"/>
              <a:t>Validated Learning</a:t>
            </a:r>
          </a:p>
          <a:p>
            <a:r>
              <a:rPr lang="en-US" dirty="0"/>
              <a:t>Shorten Your Cycle Time</a:t>
            </a:r>
          </a:p>
          <a:p>
            <a:r>
              <a:rPr lang="en-US" dirty="0"/>
              <a:t>Eliminate Human Mistake</a:t>
            </a:r>
          </a:p>
          <a:p>
            <a:r>
              <a:rPr lang="en-US" dirty="0"/>
              <a:t>Accurate release management</a:t>
            </a:r>
          </a:p>
          <a:p>
            <a:r>
              <a:rPr lang="en-US" dirty="0"/>
              <a:t>Agile Organization</a:t>
            </a:r>
          </a:p>
          <a:p>
            <a:r>
              <a:rPr lang="en-US" dirty="0"/>
              <a:t>Reduce Costs</a:t>
            </a:r>
          </a:p>
          <a:p>
            <a:r>
              <a:rPr lang="en-US" dirty="0"/>
              <a:t>Manage Risk</a:t>
            </a:r>
          </a:p>
          <a:p>
            <a:endParaRPr lang="en-US" dirty="0"/>
          </a:p>
        </p:txBody>
      </p:sp>
      <p:pic>
        <p:nvPicPr>
          <p:cNvPr id="2050" name="Picture 2" descr="Optimize Validat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65" y="1690688"/>
            <a:ext cx="6183835" cy="464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38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Strategy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1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Set up the DevOps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Build Servers</a:t>
            </a:r>
          </a:p>
          <a:p>
            <a:r>
              <a:rPr lang="en-US" dirty="0"/>
              <a:t>Environments</a:t>
            </a:r>
          </a:p>
          <a:p>
            <a:r>
              <a:rPr lang="en-US" dirty="0"/>
              <a:t>Image Registry</a:t>
            </a:r>
          </a:p>
          <a:p>
            <a:r>
              <a:rPr lang="en-US" dirty="0"/>
              <a:t>Swarm Clusters</a:t>
            </a:r>
          </a:p>
          <a:p>
            <a:r>
              <a:rPr lang="en-US" dirty="0"/>
              <a:t>CI/CD Definitions</a:t>
            </a:r>
          </a:p>
        </p:txBody>
      </p:sp>
    </p:spTree>
    <p:extLst>
      <p:ext uri="{BB962C8B-B14F-4D97-AF65-F5344CB8AC3E}">
        <p14:creationId xmlns:p14="http://schemas.microsoft.com/office/powerpoint/2010/main" val="3104646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Dockerize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New/Stateless Application</a:t>
            </a:r>
          </a:p>
          <a:p>
            <a:pPr lvl="1"/>
            <a:r>
              <a:rPr lang="en-US" dirty="0"/>
              <a:t>Define </a:t>
            </a:r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err="1"/>
              <a:t>docker-compose.yml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State-</a:t>
            </a:r>
            <a:r>
              <a:rPr lang="en-US" dirty="0" err="1"/>
              <a:t>ful</a:t>
            </a:r>
            <a:r>
              <a:rPr lang="en-US" dirty="0"/>
              <a:t> Application</a:t>
            </a:r>
          </a:p>
          <a:p>
            <a:pPr lvl="1"/>
            <a:r>
              <a:rPr lang="en-US" dirty="0"/>
              <a:t>Application servers with </a:t>
            </a:r>
            <a:r>
              <a:rPr lang="en-US" dirty="0" err="1"/>
              <a:t>stateful</a:t>
            </a:r>
            <a:r>
              <a:rPr lang="en-US" dirty="0"/>
              <a:t> applications</a:t>
            </a:r>
          </a:p>
          <a:p>
            <a:pPr lvl="2"/>
            <a:r>
              <a:rPr lang="en-US" dirty="0"/>
              <a:t>Load balancer with session affinity to ensure the user always goes to the same container instance</a:t>
            </a:r>
          </a:p>
          <a:p>
            <a:pPr lvl="2"/>
            <a:r>
              <a:rPr lang="en-US" dirty="0"/>
              <a:t>External session persistence mechanism which all container instances share</a:t>
            </a:r>
          </a:p>
          <a:p>
            <a:pPr lvl="1"/>
            <a:r>
              <a:rPr lang="en-US" dirty="0"/>
              <a:t>Databases</a:t>
            </a:r>
          </a:p>
          <a:p>
            <a:pPr lvl="2"/>
            <a:r>
              <a:rPr lang="en-US" dirty="0"/>
              <a:t>Only containerize the Engine and not the data itself. This can be done using a host volume</a:t>
            </a:r>
          </a:p>
          <a:p>
            <a:pPr lvl="1"/>
            <a:r>
              <a:rPr lang="en-US" dirty="0"/>
              <a:t>Applications with shared </a:t>
            </a:r>
            <a:r>
              <a:rPr lang="en-US" dirty="0" err="1"/>
              <a:t>filesystems</a:t>
            </a:r>
            <a:endParaRPr lang="en-US" dirty="0"/>
          </a:p>
          <a:p>
            <a:pPr lvl="2"/>
            <a:r>
              <a:rPr lang="en-US" dirty="0"/>
              <a:t> Use a host volume which is often mounted to a shared files </a:t>
            </a:r>
            <a:r>
              <a:rPr lang="en-US" dirty="0" err="1"/>
              <a:t>ystem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Complex existing Application</a:t>
            </a:r>
          </a:p>
          <a:p>
            <a:pPr lvl="1"/>
            <a:r>
              <a:rPr lang="en-US" dirty="0"/>
              <a:t>Run container, install the product, and then save the changes to an image</a:t>
            </a:r>
          </a:p>
        </p:txBody>
      </p:sp>
    </p:spTree>
    <p:extLst>
      <p:ext uri="{BB962C8B-B14F-4D97-AF65-F5344CB8AC3E}">
        <p14:creationId xmlns:p14="http://schemas.microsoft.com/office/powerpoint/2010/main" val="3713334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3 - Define Image Components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21322" y="1671782"/>
          <a:ext cx="10605656" cy="4850093"/>
        </p:xfrm>
        <a:graphic>
          <a:graphicData uri="http://schemas.openxmlformats.org/drawingml/2006/table">
            <a:tbl>
              <a:tblPr/>
              <a:tblGrid>
                <a:gridCol w="2651414">
                  <a:extLst>
                    <a:ext uri="{9D8B030D-6E8A-4147-A177-3AD203B41FA5}">
                      <a16:colId xmlns:a16="http://schemas.microsoft.com/office/drawing/2014/main" val="1034945909"/>
                    </a:ext>
                  </a:extLst>
                </a:gridCol>
                <a:gridCol w="2651414">
                  <a:extLst>
                    <a:ext uri="{9D8B030D-6E8A-4147-A177-3AD203B41FA5}">
                      <a16:colId xmlns:a16="http://schemas.microsoft.com/office/drawing/2014/main" val="3137945718"/>
                    </a:ext>
                  </a:extLst>
                </a:gridCol>
                <a:gridCol w="2651414">
                  <a:extLst>
                    <a:ext uri="{9D8B030D-6E8A-4147-A177-3AD203B41FA5}">
                      <a16:colId xmlns:a16="http://schemas.microsoft.com/office/drawing/2014/main" val="2506308200"/>
                    </a:ext>
                  </a:extLst>
                </a:gridCol>
                <a:gridCol w="2651414">
                  <a:extLst>
                    <a:ext uri="{9D8B030D-6E8A-4147-A177-3AD203B41FA5}">
                      <a16:colId xmlns:a16="http://schemas.microsoft.com/office/drawing/2014/main" val="217503763"/>
                    </a:ext>
                  </a:extLst>
                </a:gridCol>
              </a:tblGrid>
              <a:tr h="525936">
                <a:tc>
                  <a:txBody>
                    <a:bodyPr/>
                    <a:lstStyle/>
                    <a:p>
                      <a:pPr algn="l" fontAlgn="t"/>
                      <a:br>
                        <a:rPr lang="en-US" sz="1400" b="1">
                          <a:effectLst/>
                          <a:latin typeface="lato"/>
                        </a:rPr>
                      </a:br>
                      <a:r>
                        <a:rPr lang="en-US" sz="1400" b="1">
                          <a:effectLst/>
                          <a:latin typeface="lato"/>
                        </a:rPr>
                        <a:t>Base Image</a:t>
                      </a:r>
                      <a:endParaRPr lang="en-US" sz="1400" b="0">
                        <a:effectLst/>
                        <a:latin typeface="lato"/>
                      </a:endParaRPr>
                    </a:p>
                  </a:txBody>
                  <a:tcPr marL="48348" marR="48348" marT="24174" marB="24174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  <a:latin typeface="lato"/>
                        </a:rPr>
                        <a:t>Release Image</a:t>
                      </a:r>
                      <a:endParaRPr lang="en-US" sz="1400" b="0">
                        <a:effectLst/>
                        <a:latin typeface="lato"/>
                      </a:endParaRPr>
                    </a:p>
                  </a:txBody>
                  <a:tcPr marL="48348" marR="48348" marT="24174" marB="24174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  <a:latin typeface="lato"/>
                        </a:rPr>
                        <a:t>Environment Image</a:t>
                      </a:r>
                      <a:endParaRPr lang="en-US" sz="1400" b="0">
                        <a:effectLst/>
                        <a:latin typeface="lato"/>
                      </a:endParaRPr>
                    </a:p>
                  </a:txBody>
                  <a:tcPr marL="48348" marR="48348" marT="24174" marB="24174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8348" marR="48348" marT="24174" marB="24174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75217932"/>
                  </a:ext>
                </a:extLst>
              </a:tr>
              <a:tr h="83348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What's inside the image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OS, middleware, dependencies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Base image, release artifacts, configuration </a:t>
                      </a:r>
                      <a:r>
                        <a:rPr lang="en-US" sz="1400" b="1">
                          <a:effectLst/>
                        </a:rPr>
                        <a:t>generic</a:t>
                      </a:r>
                      <a:r>
                        <a:rPr lang="en-US" sz="1400">
                          <a:effectLst/>
                        </a:rPr>
                        <a:t>to the environment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Release image, configuration </a:t>
                      </a:r>
                      <a:r>
                        <a:rPr lang="en-US" sz="1400" b="1">
                          <a:effectLst/>
                        </a:rPr>
                        <a:t>specific</a:t>
                      </a:r>
                      <a:r>
                        <a:rPr lang="en-US" sz="1400">
                          <a:effectLst/>
                        </a:rPr>
                        <a:t> to the environment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5572"/>
                  </a:ext>
                </a:extLst>
              </a:tr>
              <a:tr h="67673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What's outside the image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Release artifacts, configuration, secrets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Configuration </a:t>
                      </a:r>
                      <a:r>
                        <a:rPr lang="en-US" sz="1400" b="1">
                          <a:effectLst/>
                        </a:rPr>
                        <a:t>specific</a:t>
                      </a:r>
                      <a:r>
                        <a:rPr lang="en-US" sz="1400">
                          <a:effectLst/>
                        </a:rPr>
                        <a:t> to the environment, secrets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Secrets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18550"/>
                  </a:ext>
                </a:extLst>
              </a:tr>
              <a:tr h="83348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Advantages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Most flexible at run time, simple, one image for all use cases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Some flexibility at run time while securing a specific version of an application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Most portable, traceable, and secure as all dependencies are in the image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509426"/>
                  </a:ext>
                </a:extLst>
              </a:tr>
              <a:tr h="99023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Disadvantages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Less portable, traceable, and secure as dependencies are not included in the image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Less flexible, requires management of release images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Least flexible, requires management of many images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523761"/>
                  </a:ext>
                </a:extLst>
              </a:tr>
              <a:tr h="99023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Examples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Tomcat (dtr.example.com/base/tomcat7:3)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Tomcat + myapp-1.1.war (dtr.example.com/myapp/tomcat7:3)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Tomcat + myapp-1.1.war + META-INF/context.xml (dtr.example.com/</a:t>
                      </a:r>
                      <a:r>
                        <a:rPr lang="en-US" sz="1400" dirty="0" err="1">
                          <a:effectLst/>
                        </a:rPr>
                        <a:t>myapp</a:t>
                      </a:r>
                      <a:r>
                        <a:rPr lang="en-US" sz="1400" dirty="0">
                          <a:effectLst/>
                        </a:rPr>
                        <a:t>/tomcat7:3-dev)</a:t>
                      </a:r>
                    </a:p>
                  </a:txBody>
                  <a:tcPr marL="48348" marR="48348" marT="24174" marB="2417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02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38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 – Specify Configuration Management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37139"/>
              </p:ext>
            </p:extLst>
          </p:nvPr>
        </p:nvGraphicFramePr>
        <p:xfrm>
          <a:off x="838200" y="1825626"/>
          <a:ext cx="10963566" cy="4255098"/>
        </p:xfrm>
        <a:graphic>
          <a:graphicData uri="http://schemas.openxmlformats.org/drawingml/2006/table">
            <a:tbl>
              <a:tblPr/>
              <a:tblGrid>
                <a:gridCol w="3654522">
                  <a:extLst>
                    <a:ext uri="{9D8B030D-6E8A-4147-A177-3AD203B41FA5}">
                      <a16:colId xmlns:a16="http://schemas.microsoft.com/office/drawing/2014/main" val="2601110074"/>
                    </a:ext>
                  </a:extLst>
                </a:gridCol>
                <a:gridCol w="3654522">
                  <a:extLst>
                    <a:ext uri="{9D8B030D-6E8A-4147-A177-3AD203B41FA5}">
                      <a16:colId xmlns:a16="http://schemas.microsoft.com/office/drawing/2014/main" val="779460304"/>
                    </a:ext>
                  </a:extLst>
                </a:gridCol>
                <a:gridCol w="3654522">
                  <a:extLst>
                    <a:ext uri="{9D8B030D-6E8A-4147-A177-3AD203B41FA5}">
                      <a16:colId xmlns:a16="http://schemas.microsoft.com/office/drawing/2014/main" val="2637028522"/>
                    </a:ext>
                  </a:extLst>
                </a:gridCol>
              </a:tblGrid>
              <a:tr h="27937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  <a:latin typeface="lato"/>
                        </a:rPr>
                        <a:t>When</a:t>
                      </a:r>
                      <a:endParaRPr lang="en-US" sz="1800" b="0">
                        <a:effectLst/>
                        <a:latin typeface="lato"/>
                      </a:endParaRPr>
                    </a:p>
                  </a:txBody>
                  <a:tcPr marL="35961" marR="35961" marT="17981" marB="17981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  <a:latin typeface="lato"/>
                        </a:rPr>
                        <a:t>What</a:t>
                      </a:r>
                      <a:endParaRPr lang="en-US" sz="1800" b="0">
                        <a:effectLst/>
                        <a:latin typeface="lato"/>
                      </a:endParaRPr>
                    </a:p>
                  </a:txBody>
                  <a:tcPr marL="35961" marR="35961" marT="17981" marB="17981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effectLst/>
                          <a:latin typeface="lato"/>
                        </a:rPr>
                        <a:t>Where</a:t>
                      </a:r>
                      <a:endParaRPr lang="en-US" sz="1800" b="0">
                        <a:effectLst/>
                        <a:latin typeface="lato"/>
                      </a:endParaRPr>
                    </a:p>
                  </a:txBody>
                  <a:tcPr marL="35961" marR="35961" marT="17981" marB="17981">
                    <a:lnL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58256"/>
                  </a:ext>
                </a:extLst>
              </a:tr>
              <a:tr h="562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Yearly build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Enterprise policies and tools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Enterprise base image Dockerfiles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0" cap="flat" cmpd="sng" algn="ctr">
                      <a:solidFill>
                        <a:srgbClr val="30B3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642123"/>
                  </a:ext>
                </a:extLst>
              </a:tr>
              <a:tr h="562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Monthly build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Application policies and tools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Application base image Dockerfiles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292290"/>
                  </a:ext>
                </a:extLst>
              </a:tr>
              <a:tr h="39518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Monthly/weekly build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Application release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Release image Dockerfiles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278945"/>
                  </a:ext>
                </a:extLst>
              </a:tr>
              <a:tr h="66775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Weekly/daily deploy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Static environment configuration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Environment variables, docker-compose, .env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70083"/>
                  </a:ext>
                </a:extLst>
              </a:tr>
              <a:tr h="77318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One-off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Deploy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Dynamic environment configuration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Secrets, entrypoint.sh, vault, CLI, volumes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165590"/>
                  </a:ext>
                </a:extLst>
              </a:tr>
              <a:tr h="98405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Run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Elastic environment configuration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Service discovery, profiling, debugging, volumes</a:t>
                      </a:r>
                    </a:p>
                  </a:txBody>
                  <a:tcPr marL="35961" marR="35961" marT="17981" marB="179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11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793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11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 – State Management</a:t>
            </a:r>
          </a:p>
        </p:txBody>
      </p:sp>
      <p:pic>
        <p:nvPicPr>
          <p:cNvPr id="4098" name="Picture 2" descr="https://docs.microsoft.com/en-us/dotnet/standard/microservices-architecture/architect-microservice-container-applications/media/imag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5" y="1810326"/>
            <a:ext cx="8381775" cy="470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/>
        </p:nvGraphicFramePr>
        <p:xfrm>
          <a:off x="8478982" y="1725344"/>
          <a:ext cx="3583709" cy="4872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1713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 - Composition </a:t>
            </a:r>
          </a:p>
        </p:txBody>
      </p:sp>
      <p:pic>
        <p:nvPicPr>
          <p:cNvPr id="5122" name="Picture 2" descr="https://docs.microsoft.com/en-us/dotnet/standard/microservices-architecture/architect-microservice-container-applications/media/image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18" y="1526255"/>
            <a:ext cx="9237807" cy="489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31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 – Data Composition</a:t>
            </a:r>
          </a:p>
        </p:txBody>
      </p:sp>
      <p:pic>
        <p:nvPicPr>
          <p:cNvPr id="6146" name="Picture 2" descr="https://docs.microsoft.com/en-us/dotnet/standard/microservices-architecture/architect-microservice-container-applications/media/imag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18" y="1459345"/>
            <a:ext cx="8906164" cy="506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327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 – Access Control</a:t>
            </a:r>
          </a:p>
        </p:txBody>
      </p:sp>
      <p:pic>
        <p:nvPicPr>
          <p:cNvPr id="7170" name="Picture 2" descr="https://docs.microsoft.com/en-us/dotnet/standard/microservices-architecture/architect-microservice-container-applications/media/image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6942"/>
            <a:ext cx="6578600" cy="36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/>
          <p:cNvGraphicFramePr/>
          <p:nvPr/>
        </p:nvGraphicFramePr>
        <p:xfrm>
          <a:off x="8278091" y="1985818"/>
          <a:ext cx="3075709" cy="3901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286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DevOps = </a:t>
            </a:r>
            <a:br>
              <a:rPr lang="en-US" dirty="0"/>
            </a:br>
            <a:r>
              <a:rPr lang="en-US" sz="2700" dirty="0"/>
              <a:t>Infrastructure As Code + </a:t>
            </a:r>
            <a:br>
              <a:rPr lang="en-US" sz="2700" dirty="0"/>
            </a:br>
            <a:r>
              <a:rPr lang="en-US" sz="2700" dirty="0"/>
              <a:t>	Continuous Integration + </a:t>
            </a:r>
            <a:br>
              <a:rPr lang="en-US" sz="2700" dirty="0"/>
            </a:br>
            <a:r>
              <a:rPr lang="en-US" sz="2700" dirty="0"/>
              <a:t>		Continuous Deployment</a:t>
            </a:r>
            <a:endParaRPr lang="en-US" sz="3600" dirty="0"/>
          </a:p>
        </p:txBody>
      </p:sp>
      <p:pic>
        <p:nvPicPr>
          <p:cNvPr id="3074" name="Picture 2" descr="How to Achieve DevO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099" y="2039754"/>
            <a:ext cx="4531560" cy="20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quickly fix bugs and respond to ever-changing business requir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81" y="4230253"/>
            <a:ext cx="8787757" cy="241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08" y="975157"/>
            <a:ext cx="4338783" cy="216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55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 - Communication</a:t>
            </a:r>
          </a:p>
        </p:txBody>
      </p:sp>
      <p:pic>
        <p:nvPicPr>
          <p:cNvPr id="8194" name="Picture 2" descr="https://docs.microsoft.com/en-us/dotnet/standard/microservices-architecture/architect-microservice-container-applications/media/image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26" y="1690688"/>
            <a:ext cx="8850745" cy="45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33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Container Networking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8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https://docs.microsoft.com/en-us/virtualization/windowscontainers/manage-containers/container-networking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7443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Nano Server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5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CI/CD</a:t>
            </a:r>
          </a:p>
        </p:txBody>
      </p:sp>
      <p:pic>
        <p:nvPicPr>
          <p:cNvPr id="4100" name="Picture 4" descr="A typical release pipeline for web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91" y="2462500"/>
            <a:ext cx="10330709" cy="236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01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work in Dev but not in production</a:t>
            </a:r>
          </a:p>
          <a:p>
            <a:r>
              <a:rPr lang="en-US" dirty="0"/>
              <a:t>It is not clear who is in charge of setting up the server to run the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1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Dockers and Containers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3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Dockerization: Implement once, run everywhere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808595"/>
            <a:ext cx="9372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3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vs Container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55" y="1913463"/>
            <a:ext cx="4119418" cy="4477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247" y="1913463"/>
            <a:ext cx="4529752" cy="44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1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1217</Words>
  <Application>Microsoft Office PowerPoint</Application>
  <PresentationFormat>Widescreen</PresentationFormat>
  <Paragraphs>206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lato</vt:lpstr>
      <vt:lpstr>Office Theme</vt:lpstr>
      <vt:lpstr>Docker DevOps</vt:lpstr>
      <vt:lpstr>DevOps Philosophy</vt:lpstr>
      <vt:lpstr>Value of DevOps</vt:lpstr>
      <vt:lpstr>DevOps =  Infrastructure As Code +   Continuous Integration +    Continuous Deployment</vt:lpstr>
      <vt:lpstr>Traditional CI/CD</vt:lpstr>
      <vt:lpstr>Pitfalls</vt:lpstr>
      <vt:lpstr>Dockers and Containers</vt:lpstr>
      <vt:lpstr>Dockerization: Implement once, run everywhere</vt:lpstr>
      <vt:lpstr>Virtual Machine vs Container</vt:lpstr>
      <vt:lpstr>PowerPoint Presentation</vt:lpstr>
      <vt:lpstr>CI/CD With Docker</vt:lpstr>
      <vt:lpstr>Docker in Practice</vt:lpstr>
      <vt:lpstr>DockerFile</vt:lpstr>
      <vt:lpstr>docker-compose.yml</vt:lpstr>
      <vt:lpstr>Docker Compose Files</vt:lpstr>
      <vt:lpstr>VSTS Integration</vt:lpstr>
      <vt:lpstr>DevOps Tools: Microsoft vs Others</vt:lpstr>
      <vt:lpstr>More Specific Tools for .NET Based Apps</vt:lpstr>
      <vt:lpstr>PowerPoint Presentation</vt:lpstr>
      <vt:lpstr>End-to-End Docker DevOps Workflow</vt:lpstr>
      <vt:lpstr>Demo 1: Inner Loop</vt:lpstr>
      <vt:lpstr>CI with VSTS to Azure </vt:lpstr>
      <vt:lpstr>Demo 2-A: CI to Azure</vt:lpstr>
      <vt:lpstr>CI with VSTS for Docker</vt:lpstr>
      <vt:lpstr>Demo 2-B: CI to Docker</vt:lpstr>
      <vt:lpstr>CD: Azure Container Services</vt:lpstr>
      <vt:lpstr>Azure Container Services Swarm</vt:lpstr>
      <vt:lpstr>Demo 3-A: CD to Azure</vt:lpstr>
      <vt:lpstr>Demo 3-B: CD to Docker Swarm</vt:lpstr>
      <vt:lpstr>Implementation Strategy</vt:lpstr>
      <vt:lpstr>Step 1 - Set up the DevOps Pipeline</vt:lpstr>
      <vt:lpstr>Step 2 - Dockerize</vt:lpstr>
      <vt:lpstr>Step 3 - Define Image Components</vt:lpstr>
      <vt:lpstr>Step 4 – Specify Configuration Management</vt:lpstr>
      <vt:lpstr>Microservices Architecture</vt:lpstr>
      <vt:lpstr>Application Architecture – State Management</vt:lpstr>
      <vt:lpstr>Application Architecture - Composition </vt:lpstr>
      <vt:lpstr>Application Architecture – Data Composition</vt:lpstr>
      <vt:lpstr>Application Architecture – Access Control</vt:lpstr>
      <vt:lpstr>Application Architecture - Communication</vt:lpstr>
      <vt:lpstr>Windows Container Networking</vt:lpstr>
      <vt:lpstr>To do</vt:lpstr>
      <vt:lpstr>Nano 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DevOps</dc:title>
  <dc:creator>Tooraj Helmi</dc:creator>
  <cp:lastModifiedBy>Tooraj Helmi</cp:lastModifiedBy>
  <cp:revision>56</cp:revision>
  <dcterms:created xsi:type="dcterms:W3CDTF">2017-09-12T20:00:48Z</dcterms:created>
  <dcterms:modified xsi:type="dcterms:W3CDTF">2020-12-01T18:33:12Z</dcterms:modified>
</cp:coreProperties>
</file>